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  <a:srgbClr val="FF9900"/>
    <a:srgbClr val="FF6600"/>
    <a:srgbClr val="3366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5" d="100"/>
          <a:sy n="95" d="100"/>
        </p:scale>
        <p:origin x="84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248" name="Group 168">
            <a:extLst>
              <a:ext uri="{FF2B5EF4-FFF2-40B4-BE49-F238E27FC236}">
                <a16:creationId xmlns:a16="http://schemas.microsoft.com/office/drawing/2014/main" id="{93B57768-E0CE-895A-A0C5-91458C08EE04}"/>
              </a:ext>
            </a:extLst>
          </p:cNvPr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46243" name="Rectangle 163">
              <a:extLst>
                <a:ext uri="{FF2B5EF4-FFF2-40B4-BE49-F238E27FC236}">
                  <a16:creationId xmlns:a16="http://schemas.microsoft.com/office/drawing/2014/main" id="{DA65CCC0-DA91-52D2-C9A3-339B1228C3F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6246" name="Group 166">
              <a:extLst>
                <a:ext uri="{FF2B5EF4-FFF2-40B4-BE49-F238E27FC236}">
                  <a16:creationId xmlns:a16="http://schemas.microsoft.com/office/drawing/2014/main" id="{4AEED73F-1FD8-829E-72F7-23311A5025B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46087" name="Freeform 7">
                <a:extLst>
                  <a:ext uri="{FF2B5EF4-FFF2-40B4-BE49-F238E27FC236}">
                    <a16:creationId xmlns:a16="http://schemas.microsoft.com/office/drawing/2014/main" id="{CB4B7322-319C-24D0-5433-08B647BC481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46245" name="Group 165">
                <a:extLst>
                  <a:ext uri="{FF2B5EF4-FFF2-40B4-BE49-F238E27FC236}">
                    <a16:creationId xmlns:a16="http://schemas.microsoft.com/office/drawing/2014/main" id="{62A66D16-7E35-EF97-2077-89CD82E94FC9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46090" name="Freeform 10">
                  <a:extLst>
                    <a:ext uri="{FF2B5EF4-FFF2-40B4-BE49-F238E27FC236}">
                      <a16:creationId xmlns:a16="http://schemas.microsoft.com/office/drawing/2014/main" id="{2A087A9E-788B-1239-1A40-D58AB1E1B06C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091" name="Freeform 11">
                  <a:extLst>
                    <a:ext uri="{FF2B5EF4-FFF2-40B4-BE49-F238E27FC236}">
                      <a16:creationId xmlns:a16="http://schemas.microsoft.com/office/drawing/2014/main" id="{9468A4A6-ECF1-F6E3-4B48-A4A470C072B4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092" name="Freeform 12">
                  <a:extLst>
                    <a:ext uri="{FF2B5EF4-FFF2-40B4-BE49-F238E27FC236}">
                      <a16:creationId xmlns:a16="http://schemas.microsoft.com/office/drawing/2014/main" id="{271943E9-3FD9-6D52-EF76-74AA749577B1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093" name="Freeform 13">
                  <a:extLst>
                    <a:ext uri="{FF2B5EF4-FFF2-40B4-BE49-F238E27FC236}">
                      <a16:creationId xmlns:a16="http://schemas.microsoft.com/office/drawing/2014/main" id="{E4271ADE-0E55-5E6F-1E94-A195D4A9A39A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094" name="Freeform 14">
                  <a:extLst>
                    <a:ext uri="{FF2B5EF4-FFF2-40B4-BE49-F238E27FC236}">
                      <a16:creationId xmlns:a16="http://schemas.microsoft.com/office/drawing/2014/main" id="{F903D5F8-B9B0-3504-913C-C4185CA3C89F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095" name="Freeform 15">
                  <a:extLst>
                    <a:ext uri="{FF2B5EF4-FFF2-40B4-BE49-F238E27FC236}">
                      <a16:creationId xmlns:a16="http://schemas.microsoft.com/office/drawing/2014/main" id="{F7BFBC1A-1626-3448-486B-02F772AD9EA3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096" name="Freeform 16">
                  <a:extLst>
                    <a:ext uri="{FF2B5EF4-FFF2-40B4-BE49-F238E27FC236}">
                      <a16:creationId xmlns:a16="http://schemas.microsoft.com/office/drawing/2014/main" id="{023F3DE5-9137-7983-2CD1-E33D797B14CF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097" name="Freeform 17">
                  <a:extLst>
                    <a:ext uri="{FF2B5EF4-FFF2-40B4-BE49-F238E27FC236}">
                      <a16:creationId xmlns:a16="http://schemas.microsoft.com/office/drawing/2014/main" id="{9AC596FB-CC63-3D21-C67D-4D6B5BAEC1EF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098" name="Freeform 18">
                  <a:extLst>
                    <a:ext uri="{FF2B5EF4-FFF2-40B4-BE49-F238E27FC236}">
                      <a16:creationId xmlns:a16="http://schemas.microsoft.com/office/drawing/2014/main" id="{641D7923-D747-DC07-C03F-EE72C0DE59B9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099" name="Freeform 19">
                  <a:extLst>
                    <a:ext uri="{FF2B5EF4-FFF2-40B4-BE49-F238E27FC236}">
                      <a16:creationId xmlns:a16="http://schemas.microsoft.com/office/drawing/2014/main" id="{0517186A-3A43-6E11-DA57-8430A3F24758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00" name="Freeform 20">
                  <a:extLst>
                    <a:ext uri="{FF2B5EF4-FFF2-40B4-BE49-F238E27FC236}">
                      <a16:creationId xmlns:a16="http://schemas.microsoft.com/office/drawing/2014/main" id="{8DE6DB0E-E084-66AD-85B0-E811F3CE437E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01" name="Freeform 21">
                  <a:extLst>
                    <a:ext uri="{FF2B5EF4-FFF2-40B4-BE49-F238E27FC236}">
                      <a16:creationId xmlns:a16="http://schemas.microsoft.com/office/drawing/2014/main" id="{94A29E0E-F8AD-75F5-86C5-F00D3E7FE3A5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02" name="Freeform 22">
                  <a:extLst>
                    <a:ext uri="{FF2B5EF4-FFF2-40B4-BE49-F238E27FC236}">
                      <a16:creationId xmlns:a16="http://schemas.microsoft.com/office/drawing/2014/main" id="{90CF9DE7-DDF8-5EB1-FF02-16099EE98BC6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03" name="Freeform 23">
                  <a:extLst>
                    <a:ext uri="{FF2B5EF4-FFF2-40B4-BE49-F238E27FC236}">
                      <a16:creationId xmlns:a16="http://schemas.microsoft.com/office/drawing/2014/main" id="{44A66866-93DA-673B-2B88-E6827F06AE9C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04" name="Freeform 24">
                  <a:extLst>
                    <a:ext uri="{FF2B5EF4-FFF2-40B4-BE49-F238E27FC236}">
                      <a16:creationId xmlns:a16="http://schemas.microsoft.com/office/drawing/2014/main" id="{1432DB87-4325-94C8-1EA2-E174E0622591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05" name="Freeform 25">
                  <a:extLst>
                    <a:ext uri="{FF2B5EF4-FFF2-40B4-BE49-F238E27FC236}">
                      <a16:creationId xmlns:a16="http://schemas.microsoft.com/office/drawing/2014/main" id="{D83503B0-5B4C-D53E-CFDC-67B7C0115F8B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06" name="Freeform 26">
                  <a:extLst>
                    <a:ext uri="{FF2B5EF4-FFF2-40B4-BE49-F238E27FC236}">
                      <a16:creationId xmlns:a16="http://schemas.microsoft.com/office/drawing/2014/main" id="{E9167467-B1E7-8CBA-D5FA-C645577314BF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07" name="Freeform 27">
                  <a:extLst>
                    <a:ext uri="{FF2B5EF4-FFF2-40B4-BE49-F238E27FC236}">
                      <a16:creationId xmlns:a16="http://schemas.microsoft.com/office/drawing/2014/main" id="{32CA80EA-7121-3720-2F3C-BACFCD0F21AB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08" name="Freeform 28">
                  <a:extLst>
                    <a:ext uri="{FF2B5EF4-FFF2-40B4-BE49-F238E27FC236}">
                      <a16:creationId xmlns:a16="http://schemas.microsoft.com/office/drawing/2014/main" id="{DF5BB99B-339F-560E-43FB-848F663ECCBA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09" name="Freeform 29">
                  <a:extLst>
                    <a:ext uri="{FF2B5EF4-FFF2-40B4-BE49-F238E27FC236}">
                      <a16:creationId xmlns:a16="http://schemas.microsoft.com/office/drawing/2014/main" id="{4155D543-7C5A-B141-09A2-5AC25C4C664C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10" name="Freeform 30">
                  <a:extLst>
                    <a:ext uri="{FF2B5EF4-FFF2-40B4-BE49-F238E27FC236}">
                      <a16:creationId xmlns:a16="http://schemas.microsoft.com/office/drawing/2014/main" id="{2F2736EF-5FC1-AF60-8AF3-9460368DD2D0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11" name="Freeform 31">
                  <a:extLst>
                    <a:ext uri="{FF2B5EF4-FFF2-40B4-BE49-F238E27FC236}">
                      <a16:creationId xmlns:a16="http://schemas.microsoft.com/office/drawing/2014/main" id="{A401DEC9-3D26-06EE-229B-1CE1BD9D2BEB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12" name="Freeform 32">
                  <a:extLst>
                    <a:ext uri="{FF2B5EF4-FFF2-40B4-BE49-F238E27FC236}">
                      <a16:creationId xmlns:a16="http://schemas.microsoft.com/office/drawing/2014/main" id="{F3DCA0E8-C99A-E944-4A2E-8CD529E9684F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13" name="Freeform 33">
                  <a:extLst>
                    <a:ext uri="{FF2B5EF4-FFF2-40B4-BE49-F238E27FC236}">
                      <a16:creationId xmlns:a16="http://schemas.microsoft.com/office/drawing/2014/main" id="{8CA4D88F-CFAD-FFA5-5570-350A5CED2A9B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14" name="Freeform 34">
                  <a:extLst>
                    <a:ext uri="{FF2B5EF4-FFF2-40B4-BE49-F238E27FC236}">
                      <a16:creationId xmlns:a16="http://schemas.microsoft.com/office/drawing/2014/main" id="{2888EB07-DFE3-2BEB-547A-FF6C5C023E16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15" name="Freeform 35">
                  <a:extLst>
                    <a:ext uri="{FF2B5EF4-FFF2-40B4-BE49-F238E27FC236}">
                      <a16:creationId xmlns:a16="http://schemas.microsoft.com/office/drawing/2014/main" id="{E7893724-AE8E-53F2-C6C3-5861F6775C72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16" name="Freeform 36">
                  <a:extLst>
                    <a:ext uri="{FF2B5EF4-FFF2-40B4-BE49-F238E27FC236}">
                      <a16:creationId xmlns:a16="http://schemas.microsoft.com/office/drawing/2014/main" id="{6EB0A77F-F535-608E-9AE7-17E0E2D7C732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17" name="Freeform 37">
                  <a:extLst>
                    <a:ext uri="{FF2B5EF4-FFF2-40B4-BE49-F238E27FC236}">
                      <a16:creationId xmlns:a16="http://schemas.microsoft.com/office/drawing/2014/main" id="{452C7C3F-2DAC-DC60-87ED-CFEF15BC1B5E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18" name="Freeform 38">
                  <a:extLst>
                    <a:ext uri="{FF2B5EF4-FFF2-40B4-BE49-F238E27FC236}">
                      <a16:creationId xmlns:a16="http://schemas.microsoft.com/office/drawing/2014/main" id="{7CDF8268-9520-4555-D862-FC8A8A09C861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19" name="Freeform 39">
                  <a:extLst>
                    <a:ext uri="{FF2B5EF4-FFF2-40B4-BE49-F238E27FC236}">
                      <a16:creationId xmlns:a16="http://schemas.microsoft.com/office/drawing/2014/main" id="{D4A8651A-6B91-8781-640C-82C6393BBAD8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20" name="Freeform 40">
                  <a:extLst>
                    <a:ext uri="{FF2B5EF4-FFF2-40B4-BE49-F238E27FC236}">
                      <a16:creationId xmlns:a16="http://schemas.microsoft.com/office/drawing/2014/main" id="{787CA305-BE91-3594-535A-4E41072B216D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21" name="Freeform 41">
                  <a:extLst>
                    <a:ext uri="{FF2B5EF4-FFF2-40B4-BE49-F238E27FC236}">
                      <a16:creationId xmlns:a16="http://schemas.microsoft.com/office/drawing/2014/main" id="{62D69D33-EE70-A326-9C69-762B80C554FA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22" name="Freeform 42">
                  <a:extLst>
                    <a:ext uri="{FF2B5EF4-FFF2-40B4-BE49-F238E27FC236}">
                      <a16:creationId xmlns:a16="http://schemas.microsoft.com/office/drawing/2014/main" id="{8B725A4A-9407-7496-1B3F-FB10107975BF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23" name="Freeform 43">
                  <a:extLst>
                    <a:ext uri="{FF2B5EF4-FFF2-40B4-BE49-F238E27FC236}">
                      <a16:creationId xmlns:a16="http://schemas.microsoft.com/office/drawing/2014/main" id="{D92F642E-50E4-8A16-F5BD-93154FF30125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24" name="Freeform 44">
                  <a:extLst>
                    <a:ext uri="{FF2B5EF4-FFF2-40B4-BE49-F238E27FC236}">
                      <a16:creationId xmlns:a16="http://schemas.microsoft.com/office/drawing/2014/main" id="{F6E66987-B3A3-CB79-6D9C-5DC3B5415110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25" name="Freeform 45">
                  <a:extLst>
                    <a:ext uri="{FF2B5EF4-FFF2-40B4-BE49-F238E27FC236}">
                      <a16:creationId xmlns:a16="http://schemas.microsoft.com/office/drawing/2014/main" id="{F7762C48-3494-37D0-955E-138325755EFF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26" name="Freeform 46">
                  <a:extLst>
                    <a:ext uri="{FF2B5EF4-FFF2-40B4-BE49-F238E27FC236}">
                      <a16:creationId xmlns:a16="http://schemas.microsoft.com/office/drawing/2014/main" id="{074C2FD1-9B3D-D5C6-FEC9-39E4E34F627B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27" name="Freeform 47">
                  <a:extLst>
                    <a:ext uri="{FF2B5EF4-FFF2-40B4-BE49-F238E27FC236}">
                      <a16:creationId xmlns:a16="http://schemas.microsoft.com/office/drawing/2014/main" id="{C623580A-C65B-39E8-EF21-3220603E7699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28" name="Freeform 48">
                  <a:extLst>
                    <a:ext uri="{FF2B5EF4-FFF2-40B4-BE49-F238E27FC236}">
                      <a16:creationId xmlns:a16="http://schemas.microsoft.com/office/drawing/2014/main" id="{267C72D0-8514-7992-6C34-7C111B6A0B15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29" name="Freeform 49">
                  <a:extLst>
                    <a:ext uri="{FF2B5EF4-FFF2-40B4-BE49-F238E27FC236}">
                      <a16:creationId xmlns:a16="http://schemas.microsoft.com/office/drawing/2014/main" id="{25A31C5E-619A-4748-ADF2-154F24382B90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30" name="Freeform 50">
                  <a:extLst>
                    <a:ext uri="{FF2B5EF4-FFF2-40B4-BE49-F238E27FC236}">
                      <a16:creationId xmlns:a16="http://schemas.microsoft.com/office/drawing/2014/main" id="{60E5628D-D1B2-737A-888A-AC3EFCEC853B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31" name="Freeform 51">
                  <a:extLst>
                    <a:ext uri="{FF2B5EF4-FFF2-40B4-BE49-F238E27FC236}">
                      <a16:creationId xmlns:a16="http://schemas.microsoft.com/office/drawing/2014/main" id="{87C8BA6E-6986-BD7B-0C5F-A7FEB6AEB458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32" name="Freeform 52">
                  <a:extLst>
                    <a:ext uri="{FF2B5EF4-FFF2-40B4-BE49-F238E27FC236}">
                      <a16:creationId xmlns:a16="http://schemas.microsoft.com/office/drawing/2014/main" id="{B56ECFF9-FDBB-E714-CEE4-8EE2730BD698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33" name="Freeform 53">
                  <a:extLst>
                    <a:ext uri="{FF2B5EF4-FFF2-40B4-BE49-F238E27FC236}">
                      <a16:creationId xmlns:a16="http://schemas.microsoft.com/office/drawing/2014/main" id="{ECA7658D-3488-3692-3ADA-1892B6FD263F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34" name="Freeform 54">
                  <a:extLst>
                    <a:ext uri="{FF2B5EF4-FFF2-40B4-BE49-F238E27FC236}">
                      <a16:creationId xmlns:a16="http://schemas.microsoft.com/office/drawing/2014/main" id="{A9ABBEF4-2986-9E11-4605-41FEC81F64C8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35" name="Freeform 55">
                  <a:extLst>
                    <a:ext uri="{FF2B5EF4-FFF2-40B4-BE49-F238E27FC236}">
                      <a16:creationId xmlns:a16="http://schemas.microsoft.com/office/drawing/2014/main" id="{C143D032-9293-38F3-7B1A-D7F74E75D0E2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36" name="Freeform 56">
                  <a:extLst>
                    <a:ext uri="{FF2B5EF4-FFF2-40B4-BE49-F238E27FC236}">
                      <a16:creationId xmlns:a16="http://schemas.microsoft.com/office/drawing/2014/main" id="{B405E0B8-F9B2-439D-0276-4223EBBC6008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37" name="Freeform 57">
                  <a:extLst>
                    <a:ext uri="{FF2B5EF4-FFF2-40B4-BE49-F238E27FC236}">
                      <a16:creationId xmlns:a16="http://schemas.microsoft.com/office/drawing/2014/main" id="{948BA6EC-3F0F-4BBF-462B-62109AC3F680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38" name="Freeform 58">
                  <a:extLst>
                    <a:ext uri="{FF2B5EF4-FFF2-40B4-BE49-F238E27FC236}">
                      <a16:creationId xmlns:a16="http://schemas.microsoft.com/office/drawing/2014/main" id="{732C190D-2DFE-C103-34D5-01EB144E8CB4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39" name="Freeform 59">
                  <a:extLst>
                    <a:ext uri="{FF2B5EF4-FFF2-40B4-BE49-F238E27FC236}">
                      <a16:creationId xmlns:a16="http://schemas.microsoft.com/office/drawing/2014/main" id="{67CFB2F1-5238-35EC-2C59-F65C7608F98A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40" name="Freeform 60">
                  <a:extLst>
                    <a:ext uri="{FF2B5EF4-FFF2-40B4-BE49-F238E27FC236}">
                      <a16:creationId xmlns:a16="http://schemas.microsoft.com/office/drawing/2014/main" id="{F952BEEE-D02A-40A5-EE9E-3B5060F52762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41" name="Freeform 61">
                  <a:extLst>
                    <a:ext uri="{FF2B5EF4-FFF2-40B4-BE49-F238E27FC236}">
                      <a16:creationId xmlns:a16="http://schemas.microsoft.com/office/drawing/2014/main" id="{4CA7B1C3-E895-530C-9E35-CAA809A5DA97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42" name="Freeform 62">
                  <a:extLst>
                    <a:ext uri="{FF2B5EF4-FFF2-40B4-BE49-F238E27FC236}">
                      <a16:creationId xmlns:a16="http://schemas.microsoft.com/office/drawing/2014/main" id="{A316C045-61F8-D177-6744-42A120466B14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43" name="Freeform 63">
                  <a:extLst>
                    <a:ext uri="{FF2B5EF4-FFF2-40B4-BE49-F238E27FC236}">
                      <a16:creationId xmlns:a16="http://schemas.microsoft.com/office/drawing/2014/main" id="{841328CA-A847-5E8F-CCE0-54544E6C1314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44" name="Freeform 64">
                  <a:extLst>
                    <a:ext uri="{FF2B5EF4-FFF2-40B4-BE49-F238E27FC236}">
                      <a16:creationId xmlns:a16="http://schemas.microsoft.com/office/drawing/2014/main" id="{A75F96AE-B7E4-736C-D388-8966E8A1476B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45" name="Freeform 65">
                  <a:extLst>
                    <a:ext uri="{FF2B5EF4-FFF2-40B4-BE49-F238E27FC236}">
                      <a16:creationId xmlns:a16="http://schemas.microsoft.com/office/drawing/2014/main" id="{CB79250C-AD68-72DC-F357-0B395F4A5768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46239" name="Group 159">
                <a:extLst>
                  <a:ext uri="{FF2B5EF4-FFF2-40B4-BE49-F238E27FC236}">
                    <a16:creationId xmlns:a16="http://schemas.microsoft.com/office/drawing/2014/main" id="{805D1FB3-5902-6DAC-6848-9C4176EFE93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46190" name="Line 110">
                  <a:extLst>
                    <a:ext uri="{FF2B5EF4-FFF2-40B4-BE49-F238E27FC236}">
                      <a16:creationId xmlns:a16="http://schemas.microsoft.com/office/drawing/2014/main" id="{CA8271A2-D395-A2AA-15A1-00EADB56DB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92" name="Line 112">
                  <a:extLst>
                    <a:ext uri="{FF2B5EF4-FFF2-40B4-BE49-F238E27FC236}">
                      <a16:creationId xmlns:a16="http://schemas.microsoft.com/office/drawing/2014/main" id="{6898EC10-A067-D840-A624-C334FB03E7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93" name="Line 113">
                  <a:extLst>
                    <a:ext uri="{FF2B5EF4-FFF2-40B4-BE49-F238E27FC236}">
                      <a16:creationId xmlns:a16="http://schemas.microsoft.com/office/drawing/2014/main" id="{B35189D7-2682-FA9C-B64A-EC118C1233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94" name="Line 114">
                  <a:extLst>
                    <a:ext uri="{FF2B5EF4-FFF2-40B4-BE49-F238E27FC236}">
                      <a16:creationId xmlns:a16="http://schemas.microsoft.com/office/drawing/2014/main" id="{2D6BF888-FED2-8155-FA1B-190A10BA91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95" name="Line 115">
                  <a:extLst>
                    <a:ext uri="{FF2B5EF4-FFF2-40B4-BE49-F238E27FC236}">
                      <a16:creationId xmlns:a16="http://schemas.microsoft.com/office/drawing/2014/main" id="{FE8BBDB7-4E00-01F6-517F-3CA3E843FD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96" name="Line 116">
                  <a:extLst>
                    <a:ext uri="{FF2B5EF4-FFF2-40B4-BE49-F238E27FC236}">
                      <a16:creationId xmlns:a16="http://schemas.microsoft.com/office/drawing/2014/main" id="{76B6658F-CFE2-BCE1-519C-B9BBE153CD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97" name="Line 117">
                  <a:extLst>
                    <a:ext uri="{FF2B5EF4-FFF2-40B4-BE49-F238E27FC236}">
                      <a16:creationId xmlns:a16="http://schemas.microsoft.com/office/drawing/2014/main" id="{EF1C253E-1B5E-33C0-A499-8611F1C381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98" name="Line 118">
                  <a:extLst>
                    <a:ext uri="{FF2B5EF4-FFF2-40B4-BE49-F238E27FC236}">
                      <a16:creationId xmlns:a16="http://schemas.microsoft.com/office/drawing/2014/main" id="{9DF2E5CD-F306-17C6-2DDD-95B055486D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99" name="Line 119">
                  <a:extLst>
                    <a:ext uri="{FF2B5EF4-FFF2-40B4-BE49-F238E27FC236}">
                      <a16:creationId xmlns:a16="http://schemas.microsoft.com/office/drawing/2014/main" id="{E1BF84DA-F979-FCD7-6FCF-6DDD4BCD96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200" name="Line 120">
                  <a:extLst>
                    <a:ext uri="{FF2B5EF4-FFF2-40B4-BE49-F238E27FC236}">
                      <a16:creationId xmlns:a16="http://schemas.microsoft.com/office/drawing/2014/main" id="{AB3F4CFB-7854-95C3-5ECF-332807967D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201" name="Line 121">
                  <a:extLst>
                    <a:ext uri="{FF2B5EF4-FFF2-40B4-BE49-F238E27FC236}">
                      <a16:creationId xmlns:a16="http://schemas.microsoft.com/office/drawing/2014/main" id="{F427C03F-1CA5-3827-90BD-FBA943BC53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46240" name="Group 160">
                <a:extLst>
                  <a:ext uri="{FF2B5EF4-FFF2-40B4-BE49-F238E27FC236}">
                    <a16:creationId xmlns:a16="http://schemas.microsoft.com/office/drawing/2014/main" id="{D8B04D24-AD4D-CAF0-CBC8-AA22C75C5B8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46212" name="Line 132">
                  <a:extLst>
                    <a:ext uri="{FF2B5EF4-FFF2-40B4-BE49-F238E27FC236}">
                      <a16:creationId xmlns:a16="http://schemas.microsoft.com/office/drawing/2014/main" id="{320D34B7-CE82-52C0-6951-98AC61935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213" name="Line 133">
                  <a:extLst>
                    <a:ext uri="{FF2B5EF4-FFF2-40B4-BE49-F238E27FC236}">
                      <a16:creationId xmlns:a16="http://schemas.microsoft.com/office/drawing/2014/main" id="{E482604A-C321-25EB-6F63-0C316BC93C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214" name="Line 134">
                  <a:extLst>
                    <a:ext uri="{FF2B5EF4-FFF2-40B4-BE49-F238E27FC236}">
                      <a16:creationId xmlns:a16="http://schemas.microsoft.com/office/drawing/2014/main" id="{DBEED955-F833-58C7-1F27-FEBE802D9E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215" name="Line 135">
                  <a:extLst>
                    <a:ext uri="{FF2B5EF4-FFF2-40B4-BE49-F238E27FC236}">
                      <a16:creationId xmlns:a16="http://schemas.microsoft.com/office/drawing/2014/main" id="{3EC46C11-16F6-51BA-0F85-5FD5136C75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225" name="Line 145">
                  <a:extLst>
                    <a:ext uri="{FF2B5EF4-FFF2-40B4-BE49-F238E27FC236}">
                      <a16:creationId xmlns:a16="http://schemas.microsoft.com/office/drawing/2014/main" id="{D3826A93-75EA-5B98-C177-6442D251FF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226" name="Line 146">
                  <a:extLst>
                    <a:ext uri="{FF2B5EF4-FFF2-40B4-BE49-F238E27FC236}">
                      <a16:creationId xmlns:a16="http://schemas.microsoft.com/office/drawing/2014/main" id="{74A0728D-1CDF-1DE1-6428-281E21859C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227" name="Line 147">
                  <a:extLst>
                    <a:ext uri="{FF2B5EF4-FFF2-40B4-BE49-F238E27FC236}">
                      <a16:creationId xmlns:a16="http://schemas.microsoft.com/office/drawing/2014/main" id="{63E663F8-5A1D-E161-7874-99DB44E2EE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228" name="Line 148">
                  <a:extLst>
                    <a:ext uri="{FF2B5EF4-FFF2-40B4-BE49-F238E27FC236}">
                      <a16:creationId xmlns:a16="http://schemas.microsoft.com/office/drawing/2014/main" id="{9ECE3BA4-53A6-CF99-DADF-E0493CBDBF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229" name="Line 149">
                  <a:extLst>
                    <a:ext uri="{FF2B5EF4-FFF2-40B4-BE49-F238E27FC236}">
                      <a16:creationId xmlns:a16="http://schemas.microsoft.com/office/drawing/2014/main" id="{4FC0CF08-4E30-1A67-1068-85DB768D5F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230" name="Line 150">
                  <a:extLst>
                    <a:ext uri="{FF2B5EF4-FFF2-40B4-BE49-F238E27FC236}">
                      <a16:creationId xmlns:a16="http://schemas.microsoft.com/office/drawing/2014/main" id="{639AB3B7-BC38-750E-4EED-34AD596A37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231" name="Line 151">
                  <a:extLst>
                    <a:ext uri="{FF2B5EF4-FFF2-40B4-BE49-F238E27FC236}">
                      <a16:creationId xmlns:a16="http://schemas.microsoft.com/office/drawing/2014/main" id="{32EA275D-59BB-1DCC-4F18-78D2EBCB5C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232" name="Line 152">
                  <a:extLst>
                    <a:ext uri="{FF2B5EF4-FFF2-40B4-BE49-F238E27FC236}">
                      <a16:creationId xmlns:a16="http://schemas.microsoft.com/office/drawing/2014/main" id="{3BF9D172-DE6B-32F5-B24B-B95AD505A7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233" name="Line 153">
                  <a:extLst>
                    <a:ext uri="{FF2B5EF4-FFF2-40B4-BE49-F238E27FC236}">
                      <a16:creationId xmlns:a16="http://schemas.microsoft.com/office/drawing/2014/main" id="{891F3D42-5321-6A1B-C63C-C1FA78E8E6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234" name="Line 154">
                  <a:extLst>
                    <a:ext uri="{FF2B5EF4-FFF2-40B4-BE49-F238E27FC236}">
                      <a16:creationId xmlns:a16="http://schemas.microsoft.com/office/drawing/2014/main" id="{A7306322-3D3C-E853-1CFC-5AB7B90EC0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235" name="Line 155">
                  <a:extLst>
                    <a:ext uri="{FF2B5EF4-FFF2-40B4-BE49-F238E27FC236}">
                      <a16:creationId xmlns:a16="http://schemas.microsoft.com/office/drawing/2014/main" id="{3C6A5697-5AA5-6DC5-7415-88BBACEEDE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pic>
          <p:nvPicPr>
            <p:cNvPr id="46238" name="Picture 158">
              <a:extLst>
                <a:ext uri="{FF2B5EF4-FFF2-40B4-BE49-F238E27FC236}">
                  <a16:creationId xmlns:a16="http://schemas.microsoft.com/office/drawing/2014/main" id="{717D76AA-3DEC-D575-3D62-BE3DC17A1D0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6082" name="Rectangle 2">
            <a:extLst>
              <a:ext uri="{FF2B5EF4-FFF2-40B4-BE49-F238E27FC236}">
                <a16:creationId xmlns:a16="http://schemas.microsoft.com/office/drawing/2014/main" id="{6F35D1D3-E9E4-AF20-033F-033F443B658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0CA745A-4BA0-AD25-55B2-A055C15B0D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C84F56C6-A498-3F36-0AF4-7FCDCF7B0F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57E85B42-E0D2-D7D6-4FE2-6126EDBCA1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4D491E25-153C-89B6-812E-1A1B6E7F46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557F0F1-8E59-4296-8D97-9DDA27D7DA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5219A-3169-D858-53B4-9A3635895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F5FF0-9BB7-8750-4E3B-3DE5A7BFC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E1ECE-25F9-8DBF-667B-63D071B26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37FC4-BD38-39EC-633B-DDE220C3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7E4F4-1075-0BB8-CE4F-D0B889D35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1B237-00D0-474E-8DD0-61CB57B9B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27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5D6187-3FFC-1994-DBEC-C2EBF58402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ACA671-4EA2-8268-5544-719D5B165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A6835-863D-20C0-154E-D7E1A5AF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1639C-8FAF-5745-7403-7F31CF972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B27D9-592C-D86A-BEBF-4220A1F8A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2B830-7504-4DAC-8B8E-7167B9BFA8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465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FC676-AC5B-8425-AE1F-AE3D2DCAF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52F42-0D7B-4B51-F66B-3518D7DDB8C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7DB28E90-8CB8-DDC8-5B32-6C1B3067538E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2E456-6696-4389-BEA5-4D93D4D161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5CA71-4D82-086A-A088-6C587E325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4C145-E7EA-C951-9D0A-D6B2EFC9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5119E8-DB6B-41DB-B7B3-9E19FCE0D1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320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4DC47-9804-66A4-9B9C-6BAE01712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D22CC372-F708-0A96-5FD8-65DEE455A198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5863D-05D5-8544-D209-32002CB2A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07927-46A4-EEAE-33D6-DA56C3688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9CEC7-7C39-D81F-9A5F-2A4FBEF12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AAB3B-AF54-7E86-907B-3BB63606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238175-FF46-43AA-8160-0A40F17EC5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34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D2E0B-0A1D-DACC-B982-A7F791C2B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5B66-82FB-86A9-678B-1D35FE088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443A8-F5BF-1A0C-644A-37093815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D6E2C-B630-D5BA-E64A-A4408A0A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CCAD5-1FA9-989B-5F38-E9DDED1C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5C787-70CC-4017-B0AE-165AC73A80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24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69DF5-C6BB-543A-8705-1E684FC8F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2CB44-D8DD-48EF-95E3-76C907252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60DC2-E4DB-FAFD-A053-AC81F3AB8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04ED3-156D-CA4E-544C-37A7A1833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051F8-193C-2080-43DE-EC1FBC08D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ED0E5-32BA-4DFD-8D13-C9DF9CFF32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59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1455-7738-2C0A-73D5-5D66FF1D6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6FACA-F36C-CFA8-8B2A-62DA90691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EF652-4B11-FC1A-C133-4A22DFBE9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1BCC1-43EA-FD05-4073-FF96D60C0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C13DF-5FED-3644-5107-83B1992B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67AE6-0A1E-E0AF-4F1E-6CB9BDC6C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2DF81-440E-4620-8519-68565FE5D2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62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C9643-33E3-32D0-DDC8-73C1162C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E3FA0-F44C-424F-7224-EF7BBE99B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CDAC8-DCF7-5E5B-638E-372E3EAF6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AA52E8-2BD1-62E4-841F-54B6E7CE1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44552-C259-6F4A-643F-2D964EBF17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DA40BA-31A0-A28C-3ABF-97D521559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FBA528-6D6A-DD55-F61F-E9D057236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0E00F-AADE-1A7D-D481-9D91E4C37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62923-5AE1-4A7B-938E-79CC2DC583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51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C819-80E1-7ED5-3124-28615C265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FD2B2A-4622-F181-AB84-893E48D0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363D96-83D6-7C6E-237F-558058210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A1CC9D-0A31-2E95-E9F4-8225EFAC1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41391-BFC1-4AD5-B556-956065D100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99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C74B1-F1DD-9EC9-70C2-32784AEC1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32B8A-361A-42A7-4572-F52567B3D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81F94-F1F4-09D0-39B5-11734A86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B7A46-4F41-4FF3-853D-A104841591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11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44788-C498-2F75-E379-14BF7C18C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B1C56-853B-9354-9ABC-BAC75BA90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939B4-9E80-84DB-6B74-E5FE6F746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0D107-4341-1760-871F-6C74510BD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6EC20-58A0-19DC-A66E-0B3EFF0F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9000D-42B5-2B45-571C-8EBE4AA2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3D69F-827E-466C-AA01-67F7AED896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75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C94AD-5456-C94B-8688-DCBA2FC2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A5A035-9576-49F8-3BB3-F60197845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052C6-2BE4-AFEB-7F2F-340BF0F64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BA590-9369-897E-DFCC-03BCAFEA0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883C13-F023-2C83-C28E-415532FF5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828D6-50CC-38B9-42C2-BED0B74E4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03AE6-5446-410D-9A1C-AF650EE7F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71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0B98659-5BD9-837B-9374-5F74DD8B58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8428C11-0998-21D2-C091-17DE3C9EBA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29F78A72-1C26-9005-2506-7D96AE2625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2C3168DE-3624-7FB2-6E4E-75154DF521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2AA83773-EE03-FC89-4F91-DE103234E7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CD1CC7-723B-4576-9BEE-71DE7AEF327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2691" name="Group 163">
            <a:extLst>
              <a:ext uri="{FF2B5EF4-FFF2-40B4-BE49-F238E27FC236}">
                <a16:creationId xmlns:a16="http://schemas.microsoft.com/office/drawing/2014/main" id="{E974F31F-A2F2-BDFC-E838-E5E6560FD829}"/>
              </a:ext>
            </a:extLst>
          </p:cNvPr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22690" name="Group 162">
              <a:extLst>
                <a:ext uri="{FF2B5EF4-FFF2-40B4-BE49-F238E27FC236}">
                  <a16:creationId xmlns:a16="http://schemas.microsoft.com/office/drawing/2014/main" id="{7AD487CA-738E-EC77-4FE3-C6E629EB2DC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>
                <a:extLst>
                  <a:ext uri="{FF2B5EF4-FFF2-40B4-BE49-F238E27FC236}">
                    <a16:creationId xmlns:a16="http://schemas.microsoft.com/office/drawing/2014/main" id="{8DAB23E3-2D4F-1730-9AAE-8BD02A02074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22537" name="Group 9">
                <a:extLst>
                  <a:ext uri="{FF2B5EF4-FFF2-40B4-BE49-F238E27FC236}">
                    <a16:creationId xmlns:a16="http://schemas.microsoft.com/office/drawing/2014/main" id="{133AA212-A07F-E13E-891A-0179519483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22538" name="Group 10">
                  <a:extLst>
                    <a:ext uri="{FF2B5EF4-FFF2-40B4-BE49-F238E27FC236}">
                      <a16:creationId xmlns:a16="http://schemas.microsoft.com/office/drawing/2014/main" id="{80E53EBC-8F48-158E-B1D8-EA8D58029B3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>
                    <a:extLst>
                      <a:ext uri="{FF2B5EF4-FFF2-40B4-BE49-F238E27FC236}">
                        <a16:creationId xmlns:a16="http://schemas.microsoft.com/office/drawing/2014/main" id="{B1448F5F-1D89-DC00-3CF9-6F1C512097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40" name="Freeform 12">
                    <a:extLst>
                      <a:ext uri="{FF2B5EF4-FFF2-40B4-BE49-F238E27FC236}">
                        <a16:creationId xmlns:a16="http://schemas.microsoft.com/office/drawing/2014/main" id="{20474DD6-1B81-5B81-72DB-D259142AA3A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41" name="Freeform 13">
                    <a:extLst>
                      <a:ext uri="{FF2B5EF4-FFF2-40B4-BE49-F238E27FC236}">
                        <a16:creationId xmlns:a16="http://schemas.microsoft.com/office/drawing/2014/main" id="{80CE28C6-7F1E-BB7A-DDD9-886E72D1019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42" name="Freeform 14">
                    <a:extLst>
                      <a:ext uri="{FF2B5EF4-FFF2-40B4-BE49-F238E27FC236}">
                        <a16:creationId xmlns:a16="http://schemas.microsoft.com/office/drawing/2014/main" id="{FB62D991-5C8F-E579-A408-975C5AB7814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43" name="Freeform 15">
                    <a:extLst>
                      <a:ext uri="{FF2B5EF4-FFF2-40B4-BE49-F238E27FC236}">
                        <a16:creationId xmlns:a16="http://schemas.microsoft.com/office/drawing/2014/main" id="{BB2D4A8A-4551-8985-E3E1-D6AAF0CCB0C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44" name="Freeform 16">
                    <a:extLst>
                      <a:ext uri="{FF2B5EF4-FFF2-40B4-BE49-F238E27FC236}">
                        <a16:creationId xmlns:a16="http://schemas.microsoft.com/office/drawing/2014/main" id="{D149DE94-DC5D-C70F-1656-37B6C5D85B6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45" name="Freeform 17">
                    <a:extLst>
                      <a:ext uri="{FF2B5EF4-FFF2-40B4-BE49-F238E27FC236}">
                        <a16:creationId xmlns:a16="http://schemas.microsoft.com/office/drawing/2014/main" id="{07689B8E-FB4F-FD69-8CAC-FBA3153D6B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46" name="Freeform 18">
                    <a:extLst>
                      <a:ext uri="{FF2B5EF4-FFF2-40B4-BE49-F238E27FC236}">
                        <a16:creationId xmlns:a16="http://schemas.microsoft.com/office/drawing/2014/main" id="{89905C72-6F01-BE80-A352-A6C47A870E5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47" name="Freeform 19">
                    <a:extLst>
                      <a:ext uri="{FF2B5EF4-FFF2-40B4-BE49-F238E27FC236}">
                        <a16:creationId xmlns:a16="http://schemas.microsoft.com/office/drawing/2014/main" id="{02770AE7-2515-BC0B-8BAE-61D19E6F49F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48" name="Freeform 20">
                    <a:extLst>
                      <a:ext uri="{FF2B5EF4-FFF2-40B4-BE49-F238E27FC236}">
                        <a16:creationId xmlns:a16="http://schemas.microsoft.com/office/drawing/2014/main" id="{2FB9DECD-74F5-BF81-B5D3-2DE07DD73F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49" name="Freeform 21">
                    <a:extLst>
                      <a:ext uri="{FF2B5EF4-FFF2-40B4-BE49-F238E27FC236}">
                        <a16:creationId xmlns:a16="http://schemas.microsoft.com/office/drawing/2014/main" id="{485A27EE-1936-7882-25CE-2CEBB50932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50" name="Freeform 22">
                    <a:extLst>
                      <a:ext uri="{FF2B5EF4-FFF2-40B4-BE49-F238E27FC236}">
                        <a16:creationId xmlns:a16="http://schemas.microsoft.com/office/drawing/2014/main" id="{E63E73B4-507D-6867-6343-B4930EB26D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51" name="Freeform 23">
                    <a:extLst>
                      <a:ext uri="{FF2B5EF4-FFF2-40B4-BE49-F238E27FC236}">
                        <a16:creationId xmlns:a16="http://schemas.microsoft.com/office/drawing/2014/main" id="{A508CC51-4FE3-607B-792A-EB593F8B442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52" name="Freeform 24">
                    <a:extLst>
                      <a:ext uri="{FF2B5EF4-FFF2-40B4-BE49-F238E27FC236}">
                        <a16:creationId xmlns:a16="http://schemas.microsoft.com/office/drawing/2014/main" id="{D74B27DB-8996-863A-55F4-DA2E9E543B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53" name="Freeform 25">
                    <a:extLst>
                      <a:ext uri="{FF2B5EF4-FFF2-40B4-BE49-F238E27FC236}">
                        <a16:creationId xmlns:a16="http://schemas.microsoft.com/office/drawing/2014/main" id="{41F12601-14E6-8ACD-FB24-A85B675698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54" name="Freeform 26">
                    <a:extLst>
                      <a:ext uri="{FF2B5EF4-FFF2-40B4-BE49-F238E27FC236}">
                        <a16:creationId xmlns:a16="http://schemas.microsoft.com/office/drawing/2014/main" id="{450987D5-74A5-0F24-C610-49F6BEC0C1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55" name="Freeform 27">
                    <a:extLst>
                      <a:ext uri="{FF2B5EF4-FFF2-40B4-BE49-F238E27FC236}">
                        <a16:creationId xmlns:a16="http://schemas.microsoft.com/office/drawing/2014/main" id="{EA39D9C5-D8B2-BC92-5FDB-C61CDEBF2C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56" name="Freeform 28">
                    <a:extLst>
                      <a:ext uri="{FF2B5EF4-FFF2-40B4-BE49-F238E27FC236}">
                        <a16:creationId xmlns:a16="http://schemas.microsoft.com/office/drawing/2014/main" id="{FA77F71B-C9CA-7A51-DAF9-4026D4AD8F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57" name="Freeform 29">
                    <a:extLst>
                      <a:ext uri="{FF2B5EF4-FFF2-40B4-BE49-F238E27FC236}">
                        <a16:creationId xmlns:a16="http://schemas.microsoft.com/office/drawing/2014/main" id="{EE9D3BED-879E-6F49-7F04-668958C835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58" name="Freeform 30">
                    <a:extLst>
                      <a:ext uri="{FF2B5EF4-FFF2-40B4-BE49-F238E27FC236}">
                        <a16:creationId xmlns:a16="http://schemas.microsoft.com/office/drawing/2014/main" id="{482EEAA4-F5EC-1BCB-948E-479D9352635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59" name="Freeform 31">
                    <a:extLst>
                      <a:ext uri="{FF2B5EF4-FFF2-40B4-BE49-F238E27FC236}">
                        <a16:creationId xmlns:a16="http://schemas.microsoft.com/office/drawing/2014/main" id="{107C0B61-E8B2-3EA0-D5E8-E6D0C3853E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60" name="Freeform 32">
                    <a:extLst>
                      <a:ext uri="{FF2B5EF4-FFF2-40B4-BE49-F238E27FC236}">
                        <a16:creationId xmlns:a16="http://schemas.microsoft.com/office/drawing/2014/main" id="{7615CA72-B1B1-07AA-7680-D7C938B330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61" name="Freeform 33">
                    <a:extLst>
                      <a:ext uri="{FF2B5EF4-FFF2-40B4-BE49-F238E27FC236}">
                        <a16:creationId xmlns:a16="http://schemas.microsoft.com/office/drawing/2014/main" id="{6229397C-C848-54CC-8093-97C1E95093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62" name="Freeform 34">
                    <a:extLst>
                      <a:ext uri="{FF2B5EF4-FFF2-40B4-BE49-F238E27FC236}">
                        <a16:creationId xmlns:a16="http://schemas.microsoft.com/office/drawing/2014/main" id="{7ABEF63B-7C82-07A4-0F03-CE23BB5BB3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63" name="Freeform 35">
                    <a:extLst>
                      <a:ext uri="{FF2B5EF4-FFF2-40B4-BE49-F238E27FC236}">
                        <a16:creationId xmlns:a16="http://schemas.microsoft.com/office/drawing/2014/main" id="{888F9F35-4EBF-A159-B3A3-CB144245DE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64" name="Freeform 36">
                    <a:extLst>
                      <a:ext uri="{FF2B5EF4-FFF2-40B4-BE49-F238E27FC236}">
                        <a16:creationId xmlns:a16="http://schemas.microsoft.com/office/drawing/2014/main" id="{7A5C3DF1-B98B-0E88-472E-428164FA8B2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65" name="Freeform 37">
                    <a:extLst>
                      <a:ext uri="{FF2B5EF4-FFF2-40B4-BE49-F238E27FC236}">
                        <a16:creationId xmlns:a16="http://schemas.microsoft.com/office/drawing/2014/main" id="{28E2E31D-4E74-80F8-0DD0-1F56FE68E8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66" name="Freeform 38">
                    <a:extLst>
                      <a:ext uri="{FF2B5EF4-FFF2-40B4-BE49-F238E27FC236}">
                        <a16:creationId xmlns:a16="http://schemas.microsoft.com/office/drawing/2014/main" id="{A1FDF37B-7E11-8C84-2D57-6CFBF87090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67" name="Freeform 39">
                    <a:extLst>
                      <a:ext uri="{FF2B5EF4-FFF2-40B4-BE49-F238E27FC236}">
                        <a16:creationId xmlns:a16="http://schemas.microsoft.com/office/drawing/2014/main" id="{B2E218ED-C8E5-E6C3-586B-D88529299E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68" name="Freeform 40">
                    <a:extLst>
                      <a:ext uri="{FF2B5EF4-FFF2-40B4-BE49-F238E27FC236}">
                        <a16:creationId xmlns:a16="http://schemas.microsoft.com/office/drawing/2014/main" id="{030B3C9E-B09D-7AA6-4CD2-00A6A7758C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69" name="Freeform 41">
                    <a:extLst>
                      <a:ext uri="{FF2B5EF4-FFF2-40B4-BE49-F238E27FC236}">
                        <a16:creationId xmlns:a16="http://schemas.microsoft.com/office/drawing/2014/main" id="{9A36F2A0-5990-4392-7EA7-B7DB07042DC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70" name="Freeform 42">
                    <a:extLst>
                      <a:ext uri="{FF2B5EF4-FFF2-40B4-BE49-F238E27FC236}">
                        <a16:creationId xmlns:a16="http://schemas.microsoft.com/office/drawing/2014/main" id="{5815C635-7443-EFA4-9B9D-A55AA4FB2D6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71" name="Freeform 43">
                    <a:extLst>
                      <a:ext uri="{FF2B5EF4-FFF2-40B4-BE49-F238E27FC236}">
                        <a16:creationId xmlns:a16="http://schemas.microsoft.com/office/drawing/2014/main" id="{419E45FD-1E9B-8189-29CB-E396D45401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72" name="Freeform 44">
                    <a:extLst>
                      <a:ext uri="{FF2B5EF4-FFF2-40B4-BE49-F238E27FC236}">
                        <a16:creationId xmlns:a16="http://schemas.microsoft.com/office/drawing/2014/main" id="{7E1AB695-233C-F2F2-88C5-2238CFAE361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73" name="Freeform 45">
                    <a:extLst>
                      <a:ext uri="{FF2B5EF4-FFF2-40B4-BE49-F238E27FC236}">
                        <a16:creationId xmlns:a16="http://schemas.microsoft.com/office/drawing/2014/main" id="{2811E2B9-FA21-EB80-08A8-2E8AC3477DD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74" name="Freeform 46">
                    <a:extLst>
                      <a:ext uri="{FF2B5EF4-FFF2-40B4-BE49-F238E27FC236}">
                        <a16:creationId xmlns:a16="http://schemas.microsoft.com/office/drawing/2014/main" id="{20A5ADE6-AB86-5290-09DE-47849EE1FB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75" name="Freeform 47">
                    <a:extLst>
                      <a:ext uri="{FF2B5EF4-FFF2-40B4-BE49-F238E27FC236}">
                        <a16:creationId xmlns:a16="http://schemas.microsoft.com/office/drawing/2014/main" id="{8FFFFD62-7754-F6B9-BCED-6FCEE54C0A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76" name="Freeform 48">
                    <a:extLst>
                      <a:ext uri="{FF2B5EF4-FFF2-40B4-BE49-F238E27FC236}">
                        <a16:creationId xmlns:a16="http://schemas.microsoft.com/office/drawing/2014/main" id="{6E323009-5780-2171-5E99-CFA75F0669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77" name="Freeform 49">
                    <a:extLst>
                      <a:ext uri="{FF2B5EF4-FFF2-40B4-BE49-F238E27FC236}">
                        <a16:creationId xmlns:a16="http://schemas.microsoft.com/office/drawing/2014/main" id="{8C071CDE-E0F7-0E0B-37A1-3B8463A415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78" name="Freeform 50">
                    <a:extLst>
                      <a:ext uri="{FF2B5EF4-FFF2-40B4-BE49-F238E27FC236}">
                        <a16:creationId xmlns:a16="http://schemas.microsoft.com/office/drawing/2014/main" id="{3D6912EC-1FFC-4FE9-F537-06EEAB639F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79" name="Freeform 51">
                    <a:extLst>
                      <a:ext uri="{FF2B5EF4-FFF2-40B4-BE49-F238E27FC236}">
                        <a16:creationId xmlns:a16="http://schemas.microsoft.com/office/drawing/2014/main" id="{D0110AF0-A754-BE56-7479-7FD6D369300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80" name="Freeform 52">
                    <a:extLst>
                      <a:ext uri="{FF2B5EF4-FFF2-40B4-BE49-F238E27FC236}">
                        <a16:creationId xmlns:a16="http://schemas.microsoft.com/office/drawing/2014/main" id="{A40B8442-C579-B237-2093-67D0621BF7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81" name="Freeform 53">
                    <a:extLst>
                      <a:ext uri="{FF2B5EF4-FFF2-40B4-BE49-F238E27FC236}">
                        <a16:creationId xmlns:a16="http://schemas.microsoft.com/office/drawing/2014/main" id="{BCDF1DC9-B880-F853-5020-11A06FE970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82" name="Freeform 54">
                    <a:extLst>
                      <a:ext uri="{FF2B5EF4-FFF2-40B4-BE49-F238E27FC236}">
                        <a16:creationId xmlns:a16="http://schemas.microsoft.com/office/drawing/2014/main" id="{3A10B3CB-BFF7-EA38-47A1-D761436C04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83" name="Freeform 55">
                    <a:extLst>
                      <a:ext uri="{FF2B5EF4-FFF2-40B4-BE49-F238E27FC236}">
                        <a16:creationId xmlns:a16="http://schemas.microsoft.com/office/drawing/2014/main" id="{AC9841B1-F903-E8E7-1D2B-3F4DC53E0D2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84" name="Freeform 56">
                    <a:extLst>
                      <a:ext uri="{FF2B5EF4-FFF2-40B4-BE49-F238E27FC236}">
                        <a16:creationId xmlns:a16="http://schemas.microsoft.com/office/drawing/2014/main" id="{7CADD04B-3AC5-7434-ED0F-014026BE7E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85" name="Freeform 57">
                    <a:extLst>
                      <a:ext uri="{FF2B5EF4-FFF2-40B4-BE49-F238E27FC236}">
                        <a16:creationId xmlns:a16="http://schemas.microsoft.com/office/drawing/2014/main" id="{5A76721C-5716-F7F1-A77D-E1B32F159A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86" name="Freeform 58">
                    <a:extLst>
                      <a:ext uri="{FF2B5EF4-FFF2-40B4-BE49-F238E27FC236}">
                        <a16:creationId xmlns:a16="http://schemas.microsoft.com/office/drawing/2014/main" id="{5BAFF19E-2BC1-E9F1-D56F-796DA01102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87" name="Freeform 59">
                    <a:extLst>
                      <a:ext uri="{FF2B5EF4-FFF2-40B4-BE49-F238E27FC236}">
                        <a16:creationId xmlns:a16="http://schemas.microsoft.com/office/drawing/2014/main" id="{5201EEED-2174-748B-E887-2DD7AF8E9E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88" name="Freeform 60">
                    <a:extLst>
                      <a:ext uri="{FF2B5EF4-FFF2-40B4-BE49-F238E27FC236}">
                        <a16:creationId xmlns:a16="http://schemas.microsoft.com/office/drawing/2014/main" id="{4627CB14-14BC-7156-BAD3-EECE213E05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89" name="Freeform 61">
                    <a:extLst>
                      <a:ext uri="{FF2B5EF4-FFF2-40B4-BE49-F238E27FC236}">
                        <a16:creationId xmlns:a16="http://schemas.microsoft.com/office/drawing/2014/main" id="{BE0E756F-A20A-51FD-2874-6337782625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90" name="Freeform 62">
                    <a:extLst>
                      <a:ext uri="{FF2B5EF4-FFF2-40B4-BE49-F238E27FC236}">
                        <a16:creationId xmlns:a16="http://schemas.microsoft.com/office/drawing/2014/main" id="{BBC78D91-DCA2-1483-9DD5-0B73898E1A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91" name="Freeform 63">
                    <a:extLst>
                      <a:ext uri="{FF2B5EF4-FFF2-40B4-BE49-F238E27FC236}">
                        <a16:creationId xmlns:a16="http://schemas.microsoft.com/office/drawing/2014/main" id="{A0F48AF3-6F88-67B4-5EDB-3C1B8F16DE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92" name="Freeform 64">
                    <a:extLst>
                      <a:ext uri="{FF2B5EF4-FFF2-40B4-BE49-F238E27FC236}">
                        <a16:creationId xmlns:a16="http://schemas.microsoft.com/office/drawing/2014/main" id="{59B58A2D-7B45-C189-4734-A275EC49F4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93" name="Freeform 65">
                    <a:extLst>
                      <a:ext uri="{FF2B5EF4-FFF2-40B4-BE49-F238E27FC236}">
                        <a16:creationId xmlns:a16="http://schemas.microsoft.com/office/drawing/2014/main" id="{29E0B0AF-22D0-1384-BDDD-80A84CE1019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94" name="Freeform 66">
                    <a:extLst>
                      <a:ext uri="{FF2B5EF4-FFF2-40B4-BE49-F238E27FC236}">
                        <a16:creationId xmlns:a16="http://schemas.microsoft.com/office/drawing/2014/main" id="{5CACA92B-2F28-E9F7-135B-FFD43D878FC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2595" name="Group 67">
                  <a:extLst>
                    <a:ext uri="{FF2B5EF4-FFF2-40B4-BE49-F238E27FC236}">
                      <a16:creationId xmlns:a16="http://schemas.microsoft.com/office/drawing/2014/main" id="{572B4CEB-CC2B-35D1-ED29-772CB7D9DE3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>
                    <a:extLst>
                      <a:ext uri="{FF2B5EF4-FFF2-40B4-BE49-F238E27FC236}">
                        <a16:creationId xmlns:a16="http://schemas.microsoft.com/office/drawing/2014/main" id="{8435FE94-F8FF-E37A-9F45-E6F4F841123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97" name="Freeform 69">
                    <a:extLst>
                      <a:ext uri="{FF2B5EF4-FFF2-40B4-BE49-F238E27FC236}">
                        <a16:creationId xmlns:a16="http://schemas.microsoft.com/office/drawing/2014/main" id="{050EA71E-744D-609C-3984-4718158F7C9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98" name="Freeform 70">
                    <a:extLst>
                      <a:ext uri="{FF2B5EF4-FFF2-40B4-BE49-F238E27FC236}">
                        <a16:creationId xmlns:a16="http://schemas.microsoft.com/office/drawing/2014/main" id="{3CDDE912-1323-07E4-78CD-F55BD79419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99" name="Freeform 71">
                    <a:extLst>
                      <a:ext uri="{FF2B5EF4-FFF2-40B4-BE49-F238E27FC236}">
                        <a16:creationId xmlns:a16="http://schemas.microsoft.com/office/drawing/2014/main" id="{0D3A2F2D-64CC-B84D-A8CB-7C15DBCFB70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00" name="Freeform 72">
                    <a:extLst>
                      <a:ext uri="{FF2B5EF4-FFF2-40B4-BE49-F238E27FC236}">
                        <a16:creationId xmlns:a16="http://schemas.microsoft.com/office/drawing/2014/main" id="{ADE18F21-3368-D08E-E2F7-DC9F01B351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01" name="Freeform 73">
                    <a:extLst>
                      <a:ext uri="{FF2B5EF4-FFF2-40B4-BE49-F238E27FC236}">
                        <a16:creationId xmlns:a16="http://schemas.microsoft.com/office/drawing/2014/main" id="{B74F5F98-C90E-4BB9-9A4E-C36C89E950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02" name="Freeform 74">
                    <a:extLst>
                      <a:ext uri="{FF2B5EF4-FFF2-40B4-BE49-F238E27FC236}">
                        <a16:creationId xmlns:a16="http://schemas.microsoft.com/office/drawing/2014/main" id="{F9E8EFFB-DC86-BBC8-F9F9-520B7C9C21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03" name="Freeform 75">
                    <a:extLst>
                      <a:ext uri="{FF2B5EF4-FFF2-40B4-BE49-F238E27FC236}">
                        <a16:creationId xmlns:a16="http://schemas.microsoft.com/office/drawing/2014/main" id="{9DFB3620-4CEC-E118-FB3A-4778F8C135E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04" name="Freeform 76">
                    <a:extLst>
                      <a:ext uri="{FF2B5EF4-FFF2-40B4-BE49-F238E27FC236}">
                        <a16:creationId xmlns:a16="http://schemas.microsoft.com/office/drawing/2014/main" id="{B217633D-8FCB-DB91-EABB-2EDD42CCAD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05" name="Freeform 77">
                    <a:extLst>
                      <a:ext uri="{FF2B5EF4-FFF2-40B4-BE49-F238E27FC236}">
                        <a16:creationId xmlns:a16="http://schemas.microsoft.com/office/drawing/2014/main" id="{46CCDA42-D057-AFF4-A6CA-8A9F4EBCEC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06" name="Freeform 78">
                    <a:extLst>
                      <a:ext uri="{FF2B5EF4-FFF2-40B4-BE49-F238E27FC236}">
                        <a16:creationId xmlns:a16="http://schemas.microsoft.com/office/drawing/2014/main" id="{4673CFE8-BAD2-D7FA-1874-0E19F7C57E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07" name="Freeform 79">
                    <a:extLst>
                      <a:ext uri="{FF2B5EF4-FFF2-40B4-BE49-F238E27FC236}">
                        <a16:creationId xmlns:a16="http://schemas.microsoft.com/office/drawing/2014/main" id="{BF02E5EF-CA00-08C8-F847-DB9DCEEA20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08" name="Freeform 80">
                    <a:extLst>
                      <a:ext uri="{FF2B5EF4-FFF2-40B4-BE49-F238E27FC236}">
                        <a16:creationId xmlns:a16="http://schemas.microsoft.com/office/drawing/2014/main" id="{A0336FAC-9D74-6E25-0988-DD8ADC9463F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09" name="Freeform 81">
                    <a:extLst>
                      <a:ext uri="{FF2B5EF4-FFF2-40B4-BE49-F238E27FC236}">
                        <a16:creationId xmlns:a16="http://schemas.microsoft.com/office/drawing/2014/main" id="{D8FFCF1C-781F-44DB-4A89-E1468D1851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10" name="Freeform 82">
                    <a:extLst>
                      <a:ext uri="{FF2B5EF4-FFF2-40B4-BE49-F238E27FC236}">
                        <a16:creationId xmlns:a16="http://schemas.microsoft.com/office/drawing/2014/main" id="{5DAEE51B-24BB-C80E-F945-2A786541A3B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11" name="Freeform 83">
                    <a:extLst>
                      <a:ext uri="{FF2B5EF4-FFF2-40B4-BE49-F238E27FC236}">
                        <a16:creationId xmlns:a16="http://schemas.microsoft.com/office/drawing/2014/main" id="{AFC69626-D824-787A-B2AA-1EB51241FC1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12" name="Freeform 84">
                    <a:extLst>
                      <a:ext uri="{FF2B5EF4-FFF2-40B4-BE49-F238E27FC236}">
                        <a16:creationId xmlns:a16="http://schemas.microsoft.com/office/drawing/2014/main" id="{DAD08023-18D8-B64F-0D54-7A3B6512F1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13" name="Freeform 85">
                    <a:extLst>
                      <a:ext uri="{FF2B5EF4-FFF2-40B4-BE49-F238E27FC236}">
                        <a16:creationId xmlns:a16="http://schemas.microsoft.com/office/drawing/2014/main" id="{4FC96834-31E6-0568-CD77-2BE3BEEE861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14" name="Freeform 86">
                    <a:extLst>
                      <a:ext uri="{FF2B5EF4-FFF2-40B4-BE49-F238E27FC236}">
                        <a16:creationId xmlns:a16="http://schemas.microsoft.com/office/drawing/2014/main" id="{9DC75BC2-19A8-291C-6088-771EE3881D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15" name="Freeform 87">
                    <a:extLst>
                      <a:ext uri="{FF2B5EF4-FFF2-40B4-BE49-F238E27FC236}">
                        <a16:creationId xmlns:a16="http://schemas.microsoft.com/office/drawing/2014/main" id="{4E989670-D6B0-A469-D0B6-AE5B657A705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16" name="Freeform 88">
                    <a:extLst>
                      <a:ext uri="{FF2B5EF4-FFF2-40B4-BE49-F238E27FC236}">
                        <a16:creationId xmlns:a16="http://schemas.microsoft.com/office/drawing/2014/main" id="{58D8874A-1507-3CE1-9587-EC53AC89D0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17" name="Freeform 89">
                    <a:extLst>
                      <a:ext uri="{FF2B5EF4-FFF2-40B4-BE49-F238E27FC236}">
                        <a16:creationId xmlns:a16="http://schemas.microsoft.com/office/drawing/2014/main" id="{D8C6CC3E-665C-DE5E-DB5B-F83AFABFA8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18" name="Freeform 90">
                    <a:extLst>
                      <a:ext uri="{FF2B5EF4-FFF2-40B4-BE49-F238E27FC236}">
                        <a16:creationId xmlns:a16="http://schemas.microsoft.com/office/drawing/2014/main" id="{CCB2226C-15A2-FED8-3DF3-990D5E8B3F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19" name="Freeform 91">
                    <a:extLst>
                      <a:ext uri="{FF2B5EF4-FFF2-40B4-BE49-F238E27FC236}">
                        <a16:creationId xmlns:a16="http://schemas.microsoft.com/office/drawing/2014/main" id="{2685C17C-F803-1459-BA08-0989A5D2EF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20" name="Freeform 92">
                    <a:extLst>
                      <a:ext uri="{FF2B5EF4-FFF2-40B4-BE49-F238E27FC236}">
                        <a16:creationId xmlns:a16="http://schemas.microsoft.com/office/drawing/2014/main" id="{DF137970-054A-C830-D7ED-AF81E49C4D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21" name="Freeform 93">
                    <a:extLst>
                      <a:ext uri="{FF2B5EF4-FFF2-40B4-BE49-F238E27FC236}">
                        <a16:creationId xmlns:a16="http://schemas.microsoft.com/office/drawing/2014/main" id="{2399E168-A6DF-6EED-D57A-B8FD89A23D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22" name="Freeform 94">
                    <a:extLst>
                      <a:ext uri="{FF2B5EF4-FFF2-40B4-BE49-F238E27FC236}">
                        <a16:creationId xmlns:a16="http://schemas.microsoft.com/office/drawing/2014/main" id="{1694FDA4-D9F3-892D-AE38-7E382216972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23" name="Freeform 95">
                    <a:extLst>
                      <a:ext uri="{FF2B5EF4-FFF2-40B4-BE49-F238E27FC236}">
                        <a16:creationId xmlns:a16="http://schemas.microsoft.com/office/drawing/2014/main" id="{AFA7199F-ACF1-B114-E07B-C8C44A3D1C7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24" name="Freeform 96">
                    <a:extLst>
                      <a:ext uri="{FF2B5EF4-FFF2-40B4-BE49-F238E27FC236}">
                        <a16:creationId xmlns:a16="http://schemas.microsoft.com/office/drawing/2014/main" id="{A3B22395-C6ED-7EE8-422E-5F8CD0DE81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25" name="Freeform 97">
                    <a:extLst>
                      <a:ext uri="{FF2B5EF4-FFF2-40B4-BE49-F238E27FC236}">
                        <a16:creationId xmlns:a16="http://schemas.microsoft.com/office/drawing/2014/main" id="{68334BAA-3E8F-4B65-E127-5751B9C5A71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26" name="Freeform 98">
                    <a:extLst>
                      <a:ext uri="{FF2B5EF4-FFF2-40B4-BE49-F238E27FC236}">
                        <a16:creationId xmlns:a16="http://schemas.microsoft.com/office/drawing/2014/main" id="{49CB5639-E2A1-F802-8DA1-423583A173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27" name="Freeform 99">
                    <a:extLst>
                      <a:ext uri="{FF2B5EF4-FFF2-40B4-BE49-F238E27FC236}">
                        <a16:creationId xmlns:a16="http://schemas.microsoft.com/office/drawing/2014/main" id="{127EA2E5-9527-8036-AFFC-90EEAFF3C26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28" name="Freeform 100">
                    <a:extLst>
                      <a:ext uri="{FF2B5EF4-FFF2-40B4-BE49-F238E27FC236}">
                        <a16:creationId xmlns:a16="http://schemas.microsoft.com/office/drawing/2014/main" id="{90EF155B-72AB-F5F1-90AE-0CFFDB59507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29" name="Freeform 101">
                    <a:extLst>
                      <a:ext uri="{FF2B5EF4-FFF2-40B4-BE49-F238E27FC236}">
                        <a16:creationId xmlns:a16="http://schemas.microsoft.com/office/drawing/2014/main" id="{2ECC4434-F859-BE53-2F65-8508DA5DE2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30" name="Freeform 102">
                    <a:extLst>
                      <a:ext uri="{FF2B5EF4-FFF2-40B4-BE49-F238E27FC236}">
                        <a16:creationId xmlns:a16="http://schemas.microsoft.com/office/drawing/2014/main" id="{489BAB4E-A1D3-2A5E-05A3-23CFE197C2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31" name="Freeform 103">
                    <a:extLst>
                      <a:ext uri="{FF2B5EF4-FFF2-40B4-BE49-F238E27FC236}">
                        <a16:creationId xmlns:a16="http://schemas.microsoft.com/office/drawing/2014/main" id="{C5E6BE3A-E633-CF20-745C-E116DCE6EBE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32" name="Freeform 104">
                    <a:extLst>
                      <a:ext uri="{FF2B5EF4-FFF2-40B4-BE49-F238E27FC236}">
                        <a16:creationId xmlns:a16="http://schemas.microsoft.com/office/drawing/2014/main" id="{AF87552D-3323-2EC3-8F41-B30A425EDC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33" name="Freeform 105">
                    <a:extLst>
                      <a:ext uri="{FF2B5EF4-FFF2-40B4-BE49-F238E27FC236}">
                        <a16:creationId xmlns:a16="http://schemas.microsoft.com/office/drawing/2014/main" id="{379D2F35-AB53-EC13-A717-AE1BD72C95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34" name="Freeform 106">
                    <a:extLst>
                      <a:ext uri="{FF2B5EF4-FFF2-40B4-BE49-F238E27FC236}">
                        <a16:creationId xmlns:a16="http://schemas.microsoft.com/office/drawing/2014/main" id="{589FC329-BBC5-ECAC-4F55-22B1E6CDEC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35" name="Freeform 107">
                    <a:extLst>
                      <a:ext uri="{FF2B5EF4-FFF2-40B4-BE49-F238E27FC236}">
                        <a16:creationId xmlns:a16="http://schemas.microsoft.com/office/drawing/2014/main" id="{8C58B16F-C5B3-3B49-B0B4-A1FEFA1B0C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36" name="Freeform 108">
                    <a:extLst>
                      <a:ext uri="{FF2B5EF4-FFF2-40B4-BE49-F238E27FC236}">
                        <a16:creationId xmlns:a16="http://schemas.microsoft.com/office/drawing/2014/main" id="{F1BDC72A-3ABF-8D5B-3BEC-B873CD3335F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37" name="Freeform 109">
                    <a:extLst>
                      <a:ext uri="{FF2B5EF4-FFF2-40B4-BE49-F238E27FC236}">
                        <a16:creationId xmlns:a16="http://schemas.microsoft.com/office/drawing/2014/main" id="{C68052F3-72FC-A323-DAC0-54D0BA2951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22638" name="Group 110">
                <a:extLst>
                  <a:ext uri="{FF2B5EF4-FFF2-40B4-BE49-F238E27FC236}">
                    <a16:creationId xmlns:a16="http://schemas.microsoft.com/office/drawing/2014/main" id="{51E277F6-3B2F-657A-31B0-B3567E2D19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>
                  <a:extLst>
                    <a:ext uri="{FF2B5EF4-FFF2-40B4-BE49-F238E27FC236}">
                      <a16:creationId xmlns:a16="http://schemas.microsoft.com/office/drawing/2014/main" id="{8D59EFE6-60D3-9099-AD0E-D5038587A1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40" name="Line 112">
                  <a:extLst>
                    <a:ext uri="{FF2B5EF4-FFF2-40B4-BE49-F238E27FC236}">
                      <a16:creationId xmlns:a16="http://schemas.microsoft.com/office/drawing/2014/main" id="{64E304EA-9C49-F60D-7517-39D0EF32C5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41" name="Line 113">
                  <a:extLst>
                    <a:ext uri="{FF2B5EF4-FFF2-40B4-BE49-F238E27FC236}">
                      <a16:creationId xmlns:a16="http://schemas.microsoft.com/office/drawing/2014/main" id="{B9B7574A-B733-4904-B8A1-B59F78D89B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42" name="Line 114">
                  <a:extLst>
                    <a:ext uri="{FF2B5EF4-FFF2-40B4-BE49-F238E27FC236}">
                      <a16:creationId xmlns:a16="http://schemas.microsoft.com/office/drawing/2014/main" id="{1892FFD6-DC10-F1D1-2D4C-93335053B4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43" name="Line 115">
                  <a:extLst>
                    <a:ext uri="{FF2B5EF4-FFF2-40B4-BE49-F238E27FC236}">
                      <a16:creationId xmlns:a16="http://schemas.microsoft.com/office/drawing/2014/main" id="{7FC43AEB-05B7-2229-E5D5-D0EE4BD793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44" name="Line 116">
                  <a:extLst>
                    <a:ext uri="{FF2B5EF4-FFF2-40B4-BE49-F238E27FC236}">
                      <a16:creationId xmlns:a16="http://schemas.microsoft.com/office/drawing/2014/main" id="{790CDDFF-432B-3E41-45D6-71EF68BDEA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45" name="Line 117">
                  <a:extLst>
                    <a:ext uri="{FF2B5EF4-FFF2-40B4-BE49-F238E27FC236}">
                      <a16:creationId xmlns:a16="http://schemas.microsoft.com/office/drawing/2014/main" id="{69766445-278D-5E87-484D-D711BAD23A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46" name="Line 118">
                  <a:extLst>
                    <a:ext uri="{FF2B5EF4-FFF2-40B4-BE49-F238E27FC236}">
                      <a16:creationId xmlns:a16="http://schemas.microsoft.com/office/drawing/2014/main" id="{3E99CC09-6975-2F96-7E85-BDC8B0059C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47" name="Line 119">
                  <a:extLst>
                    <a:ext uri="{FF2B5EF4-FFF2-40B4-BE49-F238E27FC236}">
                      <a16:creationId xmlns:a16="http://schemas.microsoft.com/office/drawing/2014/main" id="{5AFADBBE-E5AC-489E-617E-EABE5810A9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48" name="Line 120">
                  <a:extLst>
                    <a:ext uri="{FF2B5EF4-FFF2-40B4-BE49-F238E27FC236}">
                      <a16:creationId xmlns:a16="http://schemas.microsoft.com/office/drawing/2014/main" id="{86323BE2-D554-EB77-CA5A-425C145253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49" name="Line 121">
                  <a:extLst>
                    <a:ext uri="{FF2B5EF4-FFF2-40B4-BE49-F238E27FC236}">
                      <a16:creationId xmlns:a16="http://schemas.microsoft.com/office/drawing/2014/main" id="{24142FD9-A8A3-D578-2F80-8C2A992C91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50" name="Line 122">
                  <a:extLst>
                    <a:ext uri="{FF2B5EF4-FFF2-40B4-BE49-F238E27FC236}">
                      <a16:creationId xmlns:a16="http://schemas.microsoft.com/office/drawing/2014/main" id="{049B49B2-DACB-881D-25E5-1C0B309303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51" name="Line 123">
                  <a:extLst>
                    <a:ext uri="{FF2B5EF4-FFF2-40B4-BE49-F238E27FC236}">
                      <a16:creationId xmlns:a16="http://schemas.microsoft.com/office/drawing/2014/main" id="{68D0A4A2-7A5A-D763-2855-F768795794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52" name="Line 124">
                  <a:extLst>
                    <a:ext uri="{FF2B5EF4-FFF2-40B4-BE49-F238E27FC236}">
                      <a16:creationId xmlns:a16="http://schemas.microsoft.com/office/drawing/2014/main" id="{F01545FA-91DB-F749-6CBA-4D18749D67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53" name="Line 125">
                  <a:extLst>
                    <a:ext uri="{FF2B5EF4-FFF2-40B4-BE49-F238E27FC236}">
                      <a16:creationId xmlns:a16="http://schemas.microsoft.com/office/drawing/2014/main" id="{2B78F3A0-1BB3-9F66-67E8-9738E685DA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54" name="Line 126">
                  <a:extLst>
                    <a:ext uri="{FF2B5EF4-FFF2-40B4-BE49-F238E27FC236}">
                      <a16:creationId xmlns:a16="http://schemas.microsoft.com/office/drawing/2014/main" id="{FE147594-BADA-AC75-ADE5-AE2D5405C2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55" name="Line 127">
                  <a:extLst>
                    <a:ext uri="{FF2B5EF4-FFF2-40B4-BE49-F238E27FC236}">
                      <a16:creationId xmlns:a16="http://schemas.microsoft.com/office/drawing/2014/main" id="{B8C00380-0475-CD14-66C9-696B1B62CD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56" name="Line 128">
                  <a:extLst>
                    <a:ext uri="{FF2B5EF4-FFF2-40B4-BE49-F238E27FC236}">
                      <a16:creationId xmlns:a16="http://schemas.microsoft.com/office/drawing/2014/main" id="{7ADA83E4-869B-7859-E7DE-5F4AA8FAD3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57" name="Line 129">
                  <a:extLst>
                    <a:ext uri="{FF2B5EF4-FFF2-40B4-BE49-F238E27FC236}">
                      <a16:creationId xmlns:a16="http://schemas.microsoft.com/office/drawing/2014/main" id="{B9BB23E6-BA6A-5CF9-33B6-F95021D3A4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58" name="Line 130">
                  <a:extLst>
                    <a:ext uri="{FF2B5EF4-FFF2-40B4-BE49-F238E27FC236}">
                      <a16:creationId xmlns:a16="http://schemas.microsoft.com/office/drawing/2014/main" id="{810D5A7A-546E-2D69-3EF9-35009E359D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59" name="Line 131">
                  <a:extLst>
                    <a:ext uri="{FF2B5EF4-FFF2-40B4-BE49-F238E27FC236}">
                      <a16:creationId xmlns:a16="http://schemas.microsoft.com/office/drawing/2014/main" id="{D8099949-30B5-BFE7-A4BA-A57733EEF8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2660" name="Group 132">
                <a:extLst>
                  <a:ext uri="{FF2B5EF4-FFF2-40B4-BE49-F238E27FC236}">
                    <a16:creationId xmlns:a16="http://schemas.microsoft.com/office/drawing/2014/main" id="{DA6B3C37-08FF-B78D-45EF-90741751E1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>
                  <a:extLst>
                    <a:ext uri="{FF2B5EF4-FFF2-40B4-BE49-F238E27FC236}">
                      <a16:creationId xmlns:a16="http://schemas.microsoft.com/office/drawing/2014/main" id="{9BA0730D-2625-4D20-5D4F-999BC9F00F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62" name="Line 134">
                  <a:extLst>
                    <a:ext uri="{FF2B5EF4-FFF2-40B4-BE49-F238E27FC236}">
                      <a16:creationId xmlns:a16="http://schemas.microsoft.com/office/drawing/2014/main" id="{2955955E-2AD2-6D30-B9CE-2189D41C6B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63" name="Line 135">
                  <a:extLst>
                    <a:ext uri="{FF2B5EF4-FFF2-40B4-BE49-F238E27FC236}">
                      <a16:creationId xmlns:a16="http://schemas.microsoft.com/office/drawing/2014/main" id="{4FC4BEFA-E3FF-219B-A1BD-0B77F3C89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64" name="Line 136">
                  <a:extLst>
                    <a:ext uri="{FF2B5EF4-FFF2-40B4-BE49-F238E27FC236}">
                      <a16:creationId xmlns:a16="http://schemas.microsoft.com/office/drawing/2014/main" id="{C3983E38-42A7-1430-CABF-55E2240387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65" name="Line 137">
                  <a:extLst>
                    <a:ext uri="{FF2B5EF4-FFF2-40B4-BE49-F238E27FC236}">
                      <a16:creationId xmlns:a16="http://schemas.microsoft.com/office/drawing/2014/main" id="{DA41215A-EE2F-71A0-7775-AD40D4187A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66" name="Line 138">
                  <a:extLst>
                    <a:ext uri="{FF2B5EF4-FFF2-40B4-BE49-F238E27FC236}">
                      <a16:creationId xmlns:a16="http://schemas.microsoft.com/office/drawing/2014/main" id="{EA026AE2-5608-09C4-9373-AD4D6931C7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67" name="Line 139">
                  <a:extLst>
                    <a:ext uri="{FF2B5EF4-FFF2-40B4-BE49-F238E27FC236}">
                      <a16:creationId xmlns:a16="http://schemas.microsoft.com/office/drawing/2014/main" id="{1DB94C8F-80E7-1BF4-CC2A-F88DF6122C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68" name="Line 140">
                  <a:extLst>
                    <a:ext uri="{FF2B5EF4-FFF2-40B4-BE49-F238E27FC236}">
                      <a16:creationId xmlns:a16="http://schemas.microsoft.com/office/drawing/2014/main" id="{3E39673F-9EEC-43C2-1966-EC47E5DEDC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69" name="Line 141">
                  <a:extLst>
                    <a:ext uri="{FF2B5EF4-FFF2-40B4-BE49-F238E27FC236}">
                      <a16:creationId xmlns:a16="http://schemas.microsoft.com/office/drawing/2014/main" id="{1EC9521A-0CAF-6ABD-3EB4-131AC4D359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70" name="Line 142">
                  <a:extLst>
                    <a:ext uri="{FF2B5EF4-FFF2-40B4-BE49-F238E27FC236}">
                      <a16:creationId xmlns:a16="http://schemas.microsoft.com/office/drawing/2014/main" id="{90D02A69-3DDD-6052-A74F-EACB22B8A9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71" name="Line 143">
                  <a:extLst>
                    <a:ext uri="{FF2B5EF4-FFF2-40B4-BE49-F238E27FC236}">
                      <a16:creationId xmlns:a16="http://schemas.microsoft.com/office/drawing/2014/main" id="{8ADE21CE-770F-3361-A6DD-EB882CEF86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72" name="Line 144">
                  <a:extLst>
                    <a:ext uri="{FF2B5EF4-FFF2-40B4-BE49-F238E27FC236}">
                      <a16:creationId xmlns:a16="http://schemas.microsoft.com/office/drawing/2014/main" id="{D81A2F3F-35CD-B3F3-08A5-9D56CBEC56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73" name="Line 145">
                  <a:extLst>
                    <a:ext uri="{FF2B5EF4-FFF2-40B4-BE49-F238E27FC236}">
                      <a16:creationId xmlns:a16="http://schemas.microsoft.com/office/drawing/2014/main" id="{5931F1A9-CD9E-9D32-DD06-C2DC309DF2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74" name="Line 146">
                  <a:extLst>
                    <a:ext uri="{FF2B5EF4-FFF2-40B4-BE49-F238E27FC236}">
                      <a16:creationId xmlns:a16="http://schemas.microsoft.com/office/drawing/2014/main" id="{7F43D29F-4708-41CD-D1B5-674A1B8825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75" name="Line 147">
                  <a:extLst>
                    <a:ext uri="{FF2B5EF4-FFF2-40B4-BE49-F238E27FC236}">
                      <a16:creationId xmlns:a16="http://schemas.microsoft.com/office/drawing/2014/main" id="{80BE129C-303E-2EA4-ED52-A341E10AA9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76" name="Line 148">
                  <a:extLst>
                    <a:ext uri="{FF2B5EF4-FFF2-40B4-BE49-F238E27FC236}">
                      <a16:creationId xmlns:a16="http://schemas.microsoft.com/office/drawing/2014/main" id="{9E998CFD-A961-5420-8790-AC9FF7548F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77" name="Line 149">
                  <a:extLst>
                    <a:ext uri="{FF2B5EF4-FFF2-40B4-BE49-F238E27FC236}">
                      <a16:creationId xmlns:a16="http://schemas.microsoft.com/office/drawing/2014/main" id="{66F0E699-FC9B-7620-13CD-7924A7BAF4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78" name="Line 150">
                  <a:extLst>
                    <a:ext uri="{FF2B5EF4-FFF2-40B4-BE49-F238E27FC236}">
                      <a16:creationId xmlns:a16="http://schemas.microsoft.com/office/drawing/2014/main" id="{0E2239C4-F769-213D-A08D-FBC9FA4129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79" name="Line 151">
                  <a:extLst>
                    <a:ext uri="{FF2B5EF4-FFF2-40B4-BE49-F238E27FC236}">
                      <a16:creationId xmlns:a16="http://schemas.microsoft.com/office/drawing/2014/main" id="{E74D3134-8B36-247C-57D4-93E0829975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80" name="Line 152">
                  <a:extLst>
                    <a:ext uri="{FF2B5EF4-FFF2-40B4-BE49-F238E27FC236}">
                      <a16:creationId xmlns:a16="http://schemas.microsoft.com/office/drawing/2014/main" id="{FCC7804E-170D-ABEE-A0BC-AF12661EC4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81" name="Line 153">
                  <a:extLst>
                    <a:ext uri="{FF2B5EF4-FFF2-40B4-BE49-F238E27FC236}">
                      <a16:creationId xmlns:a16="http://schemas.microsoft.com/office/drawing/2014/main" id="{75A864EE-4862-222D-E1CC-2566B852E5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82" name="Line 154">
                  <a:extLst>
                    <a:ext uri="{FF2B5EF4-FFF2-40B4-BE49-F238E27FC236}">
                      <a16:creationId xmlns:a16="http://schemas.microsoft.com/office/drawing/2014/main" id="{DB0C0FA8-4D3D-A7FB-B1B1-F8A1D69336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83" name="Line 155">
                  <a:extLst>
                    <a:ext uri="{FF2B5EF4-FFF2-40B4-BE49-F238E27FC236}">
                      <a16:creationId xmlns:a16="http://schemas.microsoft.com/office/drawing/2014/main" id="{E17A3865-52C7-C309-A8EE-2E5084B610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84" name="Line 156">
                  <a:extLst>
                    <a:ext uri="{FF2B5EF4-FFF2-40B4-BE49-F238E27FC236}">
                      <a16:creationId xmlns:a16="http://schemas.microsoft.com/office/drawing/2014/main" id="{3931A6C5-8AFD-1226-E7FB-873BBB20A6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85" name="Line 157">
                  <a:extLst>
                    <a:ext uri="{FF2B5EF4-FFF2-40B4-BE49-F238E27FC236}">
                      <a16:creationId xmlns:a16="http://schemas.microsoft.com/office/drawing/2014/main" id="{3898F5E2-9DCB-B555-AA53-AA6463FE23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pic>
          <p:nvPicPr>
            <p:cNvPr id="22689" name="Picture 161">
              <a:extLst>
                <a:ext uri="{FF2B5EF4-FFF2-40B4-BE49-F238E27FC236}">
                  <a16:creationId xmlns:a16="http://schemas.microsoft.com/office/drawing/2014/main" id="{2339FFED-D6A1-90C2-662C-B348BE61B16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66464CF-CD6E-CB34-AAFF-2FCC4417AF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6063" y="1447800"/>
            <a:ext cx="7772400" cy="1676400"/>
          </a:xfrm>
        </p:spPr>
        <p:txBody>
          <a:bodyPr/>
          <a:lstStyle/>
          <a:p>
            <a:pPr algn="ctr"/>
            <a:r>
              <a:rPr lang="en-GB" altLang="en-US" b="1"/>
              <a:t>Energy and conservation</a:t>
            </a:r>
            <a:endParaRPr lang="en-US" altLang="en-US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7" name="Picture 7">
            <a:extLst>
              <a:ext uri="{FF2B5EF4-FFF2-40B4-BE49-F238E27FC236}">
                <a16:creationId xmlns:a16="http://schemas.microsoft.com/office/drawing/2014/main" id="{D0D09D46-30C0-C7AF-9C0E-EACE122208B1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362200"/>
            <a:ext cx="6934200" cy="371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6802" name="Rectangle 2">
            <a:extLst>
              <a:ext uri="{FF2B5EF4-FFF2-40B4-BE49-F238E27FC236}">
                <a16:creationId xmlns:a16="http://schemas.microsoft.com/office/drawing/2014/main" id="{9A1DADBA-D8EF-F8AB-D60F-6EAD725BB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C78CB9D7-88B0-6A89-724F-68BC8C8B60C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/>
            <a:r>
              <a:rPr lang="en-GB" altLang="en-US" sz="2400" b="1"/>
              <a:t>Global warming will therefore  lead to floods</a:t>
            </a:r>
          </a:p>
          <a:p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D0CAA0AF-624E-3B4B-353A-F932EE47A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B1EF2890-6B4E-7263-7635-69CD358A4E0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B" altLang="en-US" sz="2800"/>
          </a:p>
          <a:p>
            <a:r>
              <a:rPr lang="en-GB" altLang="en-US" sz="2800"/>
              <a:t>So all this burning of fossil fuels leading to an Earth that is suffering form many environmental problems </a:t>
            </a:r>
            <a:endParaRPr lang="en-US" altLang="en-US" sz="2800"/>
          </a:p>
        </p:txBody>
      </p:sp>
      <p:pic>
        <p:nvPicPr>
          <p:cNvPr id="78854" name="Picture 6">
            <a:extLst>
              <a:ext uri="{FF2B5EF4-FFF2-40B4-BE49-F238E27FC236}">
                <a16:creationId xmlns:a16="http://schemas.microsoft.com/office/drawing/2014/main" id="{C2A9FF3F-A6B5-2B7F-3652-00054F345EFA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571750"/>
            <a:ext cx="3810000" cy="3265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F8FED0F9-1897-6EC3-0F65-00BA1F07F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6063" y="0"/>
            <a:ext cx="8669337" cy="1066800"/>
          </a:xfrm>
        </p:spPr>
        <p:txBody>
          <a:bodyPr/>
          <a:lstStyle/>
          <a:p>
            <a:r>
              <a:rPr lang="en-GB" altLang="en-US" sz="2800">
                <a:solidFill>
                  <a:schemeClr val="tx1"/>
                </a:solidFill>
              </a:rPr>
              <a:t>		</a:t>
            </a:r>
            <a:r>
              <a:rPr lang="en-GB" altLang="en-US" sz="2800" b="1">
                <a:solidFill>
                  <a:schemeClr val="tx1"/>
                </a:solidFill>
              </a:rPr>
              <a:t>Other problems from the pollution from 			burning fossil fuels</a:t>
            </a:r>
            <a:r>
              <a:rPr lang="en-GB" altLang="en-US" sz="2800">
                <a:solidFill>
                  <a:schemeClr val="tx1"/>
                </a:solidFill>
              </a:rPr>
              <a:t>:</a:t>
            </a:r>
            <a:endParaRPr lang="en-US" altLang="en-US" sz="2800">
              <a:solidFill>
                <a:schemeClr val="tx1"/>
              </a:solidFill>
            </a:endParaRP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1C0E371-5EA4-4A28-DF7B-A5C45B214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038600"/>
            <a:ext cx="7772400" cy="2667000"/>
          </a:xfrm>
        </p:spPr>
        <p:txBody>
          <a:bodyPr/>
          <a:lstStyle/>
          <a:p>
            <a:r>
              <a:rPr lang="en-GB" altLang="en-US" sz="2000" b="1"/>
              <a:t>Lead poisoning has been shown to affect the development and progress of children living near motorways</a:t>
            </a:r>
          </a:p>
          <a:p>
            <a:r>
              <a:rPr lang="en-GB" altLang="en-US" sz="2000" b="1"/>
              <a:t>Dust and gases in the air can lead to smog above large industrialised cities</a:t>
            </a:r>
          </a:p>
          <a:p>
            <a:r>
              <a:rPr lang="en-GB" altLang="en-US" sz="2000" b="1"/>
              <a:t>A hole is developing in the ozone layer which therefore will not filter out harmful ultra-violet rays from the Sun</a:t>
            </a:r>
            <a:endParaRPr lang="en-US" altLang="en-US" sz="2000" b="1"/>
          </a:p>
        </p:txBody>
      </p:sp>
      <p:pic>
        <p:nvPicPr>
          <p:cNvPr id="79876" name="Picture 4">
            <a:extLst>
              <a:ext uri="{FF2B5EF4-FFF2-40B4-BE49-F238E27FC236}">
                <a16:creationId xmlns:a16="http://schemas.microsoft.com/office/drawing/2014/main" id="{B4924930-A970-0FFB-65D5-2C2D9B786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181600" cy="232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15DA80B5-D1F4-F6D7-A37A-AA355F951C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3600" b="1"/>
              <a:t>We need to conserve our fossil fuels</a:t>
            </a:r>
            <a:endParaRPr lang="en-US" altLang="en-US" sz="3600" b="1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D0CAE2CF-A32E-3384-800B-1334A4952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The electricity we produce from burning fossil fuels could also be made using renewable energy resources</a:t>
            </a:r>
          </a:p>
          <a:p>
            <a:r>
              <a:rPr lang="en-GB" altLang="en-US" sz="2800"/>
              <a:t>It makes sense to save the oil we have left for making fuel for transport and for making plastics</a:t>
            </a:r>
          </a:p>
          <a:p>
            <a:r>
              <a:rPr lang="en-GB" altLang="en-US" sz="2800"/>
              <a:t>We could try to save wasting energy from fossil fuels during domestic use in our homes and from waste transport consumption of fuel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A4F3FCD2-F2EF-F6A9-8A2A-7A910D5F7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6063" y="0"/>
            <a:ext cx="7772400" cy="990600"/>
          </a:xfrm>
        </p:spPr>
        <p:txBody>
          <a:bodyPr/>
          <a:lstStyle/>
          <a:p>
            <a:pPr algn="ctr"/>
            <a:r>
              <a:rPr lang="en-GB" altLang="en-US" b="1">
                <a:solidFill>
                  <a:schemeClr val="tx1"/>
                </a:solidFill>
              </a:rPr>
              <a:t>    Alternative energy sources</a:t>
            </a:r>
            <a:endParaRPr lang="en-US" altLang="en-US" b="1">
              <a:solidFill>
                <a:schemeClr val="tx1"/>
              </a:solidFill>
            </a:endParaRP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962B107C-3A90-948B-765A-9222EA2CAAB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3810000" cy="4586288"/>
          </a:xfrm>
        </p:spPr>
        <p:txBody>
          <a:bodyPr/>
          <a:lstStyle/>
          <a:p>
            <a:r>
              <a:rPr lang="en-GB" altLang="en-US" sz="2800"/>
              <a:t>Wind energy</a:t>
            </a:r>
          </a:p>
          <a:p>
            <a:r>
              <a:rPr lang="en-GB" altLang="en-US" sz="2800"/>
              <a:t>Hydroelectric energy</a:t>
            </a:r>
          </a:p>
          <a:p>
            <a:r>
              <a:rPr lang="en-GB" altLang="en-US" sz="2800"/>
              <a:t>Solar energy</a:t>
            </a:r>
          </a:p>
          <a:p>
            <a:r>
              <a:rPr lang="en-GB" altLang="en-US" sz="2800"/>
              <a:t>Tidal energy</a:t>
            </a:r>
          </a:p>
          <a:p>
            <a:r>
              <a:rPr lang="en-GB" altLang="en-US" sz="2800"/>
              <a:t>Nuclear energy</a:t>
            </a:r>
          </a:p>
          <a:p>
            <a:r>
              <a:rPr lang="en-GB" altLang="en-US" sz="2800"/>
              <a:t>Geothermal energy</a:t>
            </a:r>
          </a:p>
          <a:p>
            <a:r>
              <a:rPr lang="en-GB" altLang="en-US" sz="2800"/>
              <a:t>Biomass energy</a:t>
            </a:r>
            <a:endParaRPr lang="en-US" altLang="en-US" sz="2800"/>
          </a:p>
        </p:txBody>
      </p:sp>
      <p:pic>
        <p:nvPicPr>
          <p:cNvPr id="84997" name="Picture 5">
            <a:extLst>
              <a:ext uri="{FF2B5EF4-FFF2-40B4-BE49-F238E27FC236}">
                <a16:creationId xmlns:a16="http://schemas.microsoft.com/office/drawing/2014/main" id="{23D50AD5-FA6E-E385-BAE0-C32C46798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838200"/>
            <a:ext cx="10541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998" name="Picture 6">
            <a:extLst>
              <a:ext uri="{FF2B5EF4-FFF2-40B4-BE49-F238E27FC236}">
                <a16:creationId xmlns:a16="http://schemas.microsoft.com/office/drawing/2014/main" id="{866597BC-BCA9-AEEB-3C3E-F86349FA2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257800"/>
            <a:ext cx="1828800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0" name="Picture 8">
            <a:extLst>
              <a:ext uri="{FF2B5EF4-FFF2-40B4-BE49-F238E27FC236}">
                <a16:creationId xmlns:a16="http://schemas.microsoft.com/office/drawing/2014/main" id="{FEA0CCDF-BA63-77F1-1010-6345DFDBE166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2459038"/>
            <a:ext cx="3276600" cy="2465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5001" name="Picture 9">
            <a:extLst>
              <a:ext uri="{FF2B5EF4-FFF2-40B4-BE49-F238E27FC236}">
                <a16:creationId xmlns:a16="http://schemas.microsoft.com/office/drawing/2014/main" id="{2A3B3386-4942-7EDF-2B38-5A978C27C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066800"/>
            <a:ext cx="1473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2" name="Picture 10">
            <a:extLst>
              <a:ext uri="{FF2B5EF4-FFF2-40B4-BE49-F238E27FC236}">
                <a16:creationId xmlns:a16="http://schemas.microsoft.com/office/drawing/2014/main" id="{14E0904B-868E-801C-9C97-7AABE29A5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0"/>
            <a:ext cx="2114550" cy="110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84055D1A-C064-452F-ACC1-E47BEF36E1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/>
              <a:t>Problems with nuclear fuels</a:t>
            </a:r>
            <a:endParaRPr lang="en-US" altLang="en-US"/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A7780ECD-177A-6E0B-0F3E-78BD73D8B3B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124200" y="1905000"/>
            <a:ext cx="5791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Nuclear power stations can produce large amounts of energy from small amounts of nuclear fuel. (Radioactive materials naturally release heat)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Nuclear radiation is extremely dangerous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High safety standards are needed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Waste materials stay radioactive for thousands of years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There have been some disastrous accidents at nuclear power stations which have affected all living things in the area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pic>
        <p:nvPicPr>
          <p:cNvPr id="87046" name="Picture 6">
            <a:extLst>
              <a:ext uri="{FF2B5EF4-FFF2-40B4-BE49-F238E27FC236}">
                <a16:creationId xmlns:a16="http://schemas.microsoft.com/office/drawing/2014/main" id="{5C7BC4AB-B9C4-941E-769C-9EFB606C5B50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981200"/>
            <a:ext cx="2743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4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58742DDC-BA55-9D07-3F10-75F57714E7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990600"/>
            <a:ext cx="6342063" cy="1082675"/>
          </a:xfrm>
        </p:spPr>
        <p:txBody>
          <a:bodyPr/>
          <a:lstStyle/>
          <a:p>
            <a:r>
              <a:rPr lang="en-GB" altLang="en-US" sz="3200" b="1"/>
              <a:t>Write an article for a newspaper or a magazine, outlining the need for energy conservation</a:t>
            </a:r>
            <a:endParaRPr lang="en-US" altLang="en-US" sz="3200" b="1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3305148D-0791-93FA-2957-A73F05139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443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i="1"/>
              <a:t>Plan: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Fossils fuels: uses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Fossil fuels : why we need to conserve them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Fossil fuels: problems of pollution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Alternative energy sources (advantages &amp; disadvantages)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Problems with nuclear fuels</a:t>
            </a:r>
            <a:endParaRPr lang="en-US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>
            <a:extLst>
              <a:ext uri="{FF2B5EF4-FFF2-40B4-BE49-F238E27FC236}">
                <a16:creationId xmlns:a16="http://schemas.microsoft.com/office/drawing/2014/main" id="{95360E47-8F24-0705-0BD2-97761153E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992E8A95-4082-A2DF-A69C-B0205FB5A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6063" y="381000"/>
            <a:ext cx="7772400" cy="381000"/>
          </a:xfrm>
        </p:spPr>
        <p:txBody>
          <a:bodyPr/>
          <a:lstStyle/>
          <a:p>
            <a:pPr algn="ctr"/>
            <a:r>
              <a:rPr lang="en-GB" altLang="en-US" sz="3600" b="1">
                <a:solidFill>
                  <a:schemeClr val="tx1"/>
                </a:solidFill>
              </a:rPr>
              <a:t>          </a:t>
            </a:r>
            <a:r>
              <a:rPr lang="en-GB" altLang="en-US" sz="3200" b="1">
                <a:solidFill>
                  <a:schemeClr val="tx1"/>
                </a:solidFill>
              </a:rPr>
              <a:t>What are our main energy sources?</a:t>
            </a:r>
            <a:endParaRPr lang="en-US" altLang="en-US" sz="3200" b="1">
              <a:solidFill>
                <a:schemeClr val="tx1"/>
              </a:solidFill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1513045-4B78-FA8D-CD9F-F0E354B08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6858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b="1"/>
              <a:t>Industrialised countries need large amounts of energy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Most of this energy comes form fossil fuels which are burnt in power stations, factories, homes and vehicles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These fossil fuels formed millions of years ago, and are non-renewable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Once the fossil fuels have been used up there will be no more to replace them</a:t>
            </a:r>
            <a:endParaRPr lang="en-US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  <p:bldP spid="686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557A4E88-C736-B9A5-B290-4EEEC5CE57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/>
              <a:t>Oil is useful for other things too</a:t>
            </a:r>
            <a:endParaRPr lang="en-US" altLang="en-US" b="1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273309F-8065-96EE-16D6-B0428B57F90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47888"/>
            <a:ext cx="4343400" cy="4252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Oil is a mixture of different compounds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We can separate these substances by a process called </a:t>
            </a:r>
            <a:r>
              <a:rPr lang="en-GB" altLang="en-US" sz="2400">
                <a:solidFill>
                  <a:srgbClr val="3366FF"/>
                </a:solidFill>
              </a:rPr>
              <a:t>fractional distillation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These fractions include fuels like </a:t>
            </a:r>
            <a:r>
              <a:rPr lang="en-GB" altLang="en-US" sz="2400">
                <a:solidFill>
                  <a:srgbClr val="3366FF"/>
                </a:solidFill>
              </a:rPr>
              <a:t>petrol, diesel and aviation fuel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Parts of oil are also used to make </a:t>
            </a:r>
            <a:r>
              <a:rPr lang="en-GB" altLang="en-US" sz="2400">
                <a:solidFill>
                  <a:srgbClr val="3366FF"/>
                </a:solidFill>
              </a:rPr>
              <a:t>plastics, medicines, paints, dyes and even wax candles</a:t>
            </a:r>
            <a:endParaRPr lang="en-US" altLang="en-US" sz="2400">
              <a:solidFill>
                <a:srgbClr val="3366FF"/>
              </a:solidFill>
            </a:endParaRPr>
          </a:p>
        </p:txBody>
      </p:sp>
      <p:pic>
        <p:nvPicPr>
          <p:cNvPr id="69637" name="Picture 5">
            <a:extLst>
              <a:ext uri="{FF2B5EF4-FFF2-40B4-BE49-F238E27FC236}">
                <a16:creationId xmlns:a16="http://schemas.microsoft.com/office/drawing/2014/main" id="{01EDACC0-021F-906A-4333-ADA0B1B58321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2316163"/>
            <a:ext cx="3352800" cy="33226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>
            <a:extLst>
              <a:ext uri="{FF2B5EF4-FFF2-40B4-BE49-F238E27FC236}">
                <a16:creationId xmlns:a16="http://schemas.microsoft.com/office/drawing/2014/main" id="{CF7766B2-26EE-83E8-6339-545483B001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/>
              <a:t>Problems with burning fossil fuels</a:t>
            </a:r>
            <a:endParaRPr lang="en-US" altLang="en-US" b="1"/>
          </a:p>
        </p:txBody>
      </p:sp>
      <p:sp>
        <p:nvSpPr>
          <p:cNvPr id="70659" name="Rectangle 1027">
            <a:extLst>
              <a:ext uri="{FF2B5EF4-FFF2-40B4-BE49-F238E27FC236}">
                <a16:creationId xmlns:a16="http://schemas.microsoft.com/office/drawing/2014/main" id="{DF01C673-3CD2-FB1A-EA58-484A32FBF99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286000"/>
            <a:ext cx="4114800" cy="3976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b="1"/>
              <a:t>Huge amounts of </a:t>
            </a:r>
            <a:r>
              <a:rPr lang="en-GB" altLang="en-US" sz="2400" b="1">
                <a:solidFill>
                  <a:srgbClr val="FF0000"/>
                </a:solidFill>
              </a:rPr>
              <a:t>carbon dioxide</a:t>
            </a:r>
            <a:r>
              <a:rPr lang="en-GB" altLang="en-US" sz="2400" b="1"/>
              <a:t> are given off into the atmosphere </a:t>
            </a:r>
          </a:p>
          <a:p>
            <a:pPr>
              <a:lnSpc>
                <a:spcPct val="90000"/>
              </a:lnSpc>
            </a:pPr>
            <a:r>
              <a:rPr lang="en-GB" altLang="en-US" sz="2400" b="1"/>
              <a:t>Carbon dioxide causes </a:t>
            </a:r>
            <a:r>
              <a:rPr lang="en-GB" altLang="en-US" sz="2400" b="1">
                <a:solidFill>
                  <a:srgbClr val="FF6600"/>
                </a:solidFill>
              </a:rPr>
              <a:t>global warming</a:t>
            </a:r>
            <a:r>
              <a:rPr lang="en-GB" altLang="en-US" sz="2400" b="1"/>
              <a:t> or the </a:t>
            </a:r>
            <a:r>
              <a:rPr lang="en-GB" altLang="en-US" sz="2400" b="1">
                <a:solidFill>
                  <a:srgbClr val="FFCC00"/>
                </a:solidFill>
              </a:rPr>
              <a:t>greenhouse effect</a:t>
            </a:r>
          </a:p>
          <a:p>
            <a:pPr>
              <a:lnSpc>
                <a:spcPct val="90000"/>
              </a:lnSpc>
            </a:pPr>
            <a:r>
              <a:rPr lang="en-GB" altLang="en-US" sz="2400" b="1"/>
              <a:t>coal-burning power stations also give off </a:t>
            </a:r>
            <a:r>
              <a:rPr lang="en-GB" altLang="en-US" sz="2400" b="1">
                <a:solidFill>
                  <a:srgbClr val="FF0000"/>
                </a:solidFill>
              </a:rPr>
              <a:t>sulphur dioxide</a:t>
            </a:r>
            <a:r>
              <a:rPr lang="en-GB" altLang="en-US" sz="2400" b="1"/>
              <a:t> gas which leads to </a:t>
            </a:r>
            <a:r>
              <a:rPr lang="en-GB" altLang="en-US" sz="2400" b="1">
                <a:solidFill>
                  <a:srgbClr val="FF0000"/>
                </a:solidFill>
              </a:rPr>
              <a:t>acid rain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  <p:pic>
        <p:nvPicPr>
          <p:cNvPr id="70664" name="Picture 1032">
            <a:extLst>
              <a:ext uri="{FF2B5EF4-FFF2-40B4-BE49-F238E27FC236}">
                <a16:creationId xmlns:a16="http://schemas.microsoft.com/office/drawing/2014/main" id="{514C8E1A-CFC1-4464-AE94-E260F9A53C29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514600"/>
            <a:ext cx="4114800" cy="290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utoUpdateAnimBg="0"/>
      <p:bldP spid="7065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B1747E0F-D5A5-D841-0DBA-D2C903A68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the greenhouse effect?</a:t>
            </a:r>
            <a:endParaRPr lang="en-US" altLang="en-US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BBEB3272-E64A-A97C-4FF1-12165704A50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Carbon dioxide gas acts like the glass in a greenhouse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Infrared radiation from the Sun is usually reflected back into space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Greenhouse gases stop this, and heat is reflected back to the Earth again</a:t>
            </a:r>
            <a:endParaRPr lang="en-US" altLang="en-US" sz="2400"/>
          </a:p>
        </p:txBody>
      </p:sp>
      <p:pic>
        <p:nvPicPr>
          <p:cNvPr id="71686" name="Picture 6">
            <a:extLst>
              <a:ext uri="{FF2B5EF4-FFF2-40B4-BE49-F238E27FC236}">
                <a16:creationId xmlns:a16="http://schemas.microsoft.com/office/drawing/2014/main" id="{88C011A8-978E-E877-FA38-6C10D34901A8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300288"/>
            <a:ext cx="36576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utoUpdateAnimBg="0"/>
      <p:bldP spid="7168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>
            <a:extLst>
              <a:ext uri="{FF2B5EF4-FFF2-40B4-BE49-F238E27FC236}">
                <a16:creationId xmlns:a16="http://schemas.microsoft.com/office/drawing/2014/main" id="{D3818307-3418-E848-4059-193D60815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7620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7740D812-63A3-E085-DD64-6F227F388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7772400" cy="441325"/>
          </a:xfrm>
        </p:spPr>
        <p:txBody>
          <a:bodyPr/>
          <a:lstStyle/>
          <a:p>
            <a:r>
              <a:rPr lang="en-GB" altLang="en-US" sz="3200" b="1"/>
              <a:t>What are the problems with global warming?</a:t>
            </a:r>
            <a:endParaRPr lang="en-US" altLang="en-US" sz="3200" b="1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FFF63DA2-E3C6-32CB-5A97-DE754E154D6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-228600" y="1447800"/>
            <a:ext cx="4572000" cy="4814888"/>
          </a:xfrm>
        </p:spPr>
        <p:txBody>
          <a:bodyPr/>
          <a:lstStyle/>
          <a:p>
            <a:pPr lvl="1"/>
            <a:endParaRPr lang="en-GB" altLang="en-US" sz="2400" b="1"/>
          </a:p>
          <a:p>
            <a:pPr lvl="1"/>
            <a:r>
              <a:rPr lang="en-GB" altLang="en-US" sz="2400" b="1"/>
              <a:t>The average temperature of the Earth will rise</a:t>
            </a:r>
          </a:p>
          <a:p>
            <a:pPr lvl="1"/>
            <a:endParaRPr lang="en-GB" altLang="en-US" sz="2400" b="1"/>
          </a:p>
          <a:p>
            <a:pPr lvl="1"/>
            <a:r>
              <a:rPr lang="en-GB" altLang="en-US" sz="2400" b="1"/>
              <a:t>This can lead to droughts</a:t>
            </a:r>
          </a:p>
        </p:txBody>
      </p:sp>
      <p:pic>
        <p:nvPicPr>
          <p:cNvPr id="74758" name="Picture 6">
            <a:extLst>
              <a:ext uri="{FF2B5EF4-FFF2-40B4-BE49-F238E27FC236}">
                <a16:creationId xmlns:a16="http://schemas.microsoft.com/office/drawing/2014/main" id="{FDAC70F1-E766-4C1B-C423-64F7B6D96E99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4800" y="1547813"/>
            <a:ext cx="4724400" cy="4613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B4670AB2-30A6-E1CE-EC71-453056BEE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25C67E11-5EBC-750A-ED2B-DEE9740EB29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endParaRPr lang="en-GB" altLang="en-US" sz="2400" b="1"/>
          </a:p>
          <a:p>
            <a:pPr lvl="1"/>
            <a:endParaRPr lang="en-GB" altLang="en-US" sz="2400" b="1"/>
          </a:p>
          <a:p>
            <a:pPr lvl="1"/>
            <a:endParaRPr lang="en-GB" altLang="en-US" sz="2400" b="1"/>
          </a:p>
          <a:p>
            <a:pPr lvl="1"/>
            <a:r>
              <a:rPr lang="en-GB" altLang="en-US" sz="2400" b="1"/>
              <a:t>Extremes of weather will occur hurricanes and storms</a:t>
            </a:r>
            <a:endParaRPr lang="en-US" altLang="en-US" sz="2400" b="1"/>
          </a:p>
          <a:p>
            <a:endParaRPr lang="en-US" altLang="en-US" sz="2800"/>
          </a:p>
        </p:txBody>
      </p:sp>
      <p:pic>
        <p:nvPicPr>
          <p:cNvPr id="77831" name="Picture 7">
            <a:extLst>
              <a:ext uri="{FF2B5EF4-FFF2-40B4-BE49-F238E27FC236}">
                <a16:creationId xmlns:a16="http://schemas.microsoft.com/office/drawing/2014/main" id="{688BF4B5-E932-1574-0751-C2028BFBA0BF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4038600"/>
            <a:ext cx="3352800" cy="254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7829" name="Picture 5">
            <a:extLst>
              <a:ext uri="{FF2B5EF4-FFF2-40B4-BE49-F238E27FC236}">
                <a16:creationId xmlns:a16="http://schemas.microsoft.com/office/drawing/2014/main" id="{19163AC4-2318-45FC-B291-58C0BD29A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31496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333C5AE8-9665-C4A7-7F7A-EA92089F3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246063" y="838200"/>
            <a:ext cx="7772400" cy="9207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4D6DA228-A766-B704-1DE6-4D38C587DD7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en-GB" altLang="en-US" sz="2400" b="1"/>
              <a:t>The increase in temperature will speed up the melting of the polar ice caps</a:t>
            </a:r>
          </a:p>
          <a:p>
            <a:endParaRPr lang="en-US" altLang="en-US" sz="2800"/>
          </a:p>
        </p:txBody>
      </p:sp>
      <p:pic>
        <p:nvPicPr>
          <p:cNvPr id="75782" name="Picture 6">
            <a:extLst>
              <a:ext uri="{FF2B5EF4-FFF2-40B4-BE49-F238E27FC236}">
                <a16:creationId xmlns:a16="http://schemas.microsoft.com/office/drawing/2014/main" id="{7AF93D7D-DE4D-7ECD-A9ED-10A546E54473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6613" y="2147888"/>
            <a:ext cx="350678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build="p" autoUpdateAnimBg="0"/>
    </p:bldLst>
  </p:timing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130</TotalTime>
  <Words>582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Tahoma</vt:lpstr>
      <vt:lpstr>Times New Roman</vt:lpstr>
      <vt:lpstr>Arial</vt:lpstr>
      <vt:lpstr>Global</vt:lpstr>
      <vt:lpstr>Energy and conservation</vt:lpstr>
      <vt:lpstr>          What are our main energy sources?</vt:lpstr>
      <vt:lpstr>Oil is useful for other things too</vt:lpstr>
      <vt:lpstr>Problems with burning fossil fuels</vt:lpstr>
      <vt:lpstr>What is the greenhouse effect?</vt:lpstr>
      <vt:lpstr>PowerPoint Presentation</vt:lpstr>
      <vt:lpstr>What are the problems with global warming?</vt:lpstr>
      <vt:lpstr>PowerPoint Presentation</vt:lpstr>
      <vt:lpstr>PowerPoint Presentation</vt:lpstr>
      <vt:lpstr>PowerPoint Presentation</vt:lpstr>
      <vt:lpstr>PowerPoint Presentation</vt:lpstr>
      <vt:lpstr>  Other problems from the pollution from    burning fossil fuels:</vt:lpstr>
      <vt:lpstr>We need to conserve our fossil fuels</vt:lpstr>
      <vt:lpstr>    Alternative energy sources</vt:lpstr>
      <vt:lpstr>Problems with nuclear fuels</vt:lpstr>
      <vt:lpstr>Write an article for a newspaper or a magazine, outlining the need for energy conservation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conservation</dc:title>
  <dc:creator>gareth</dc:creator>
  <cp:lastModifiedBy>Nayan GRIFFITHS</cp:lastModifiedBy>
  <cp:revision>4</cp:revision>
  <cp:lastPrinted>1601-01-01T00:00:00Z</cp:lastPrinted>
  <dcterms:created xsi:type="dcterms:W3CDTF">2002-02-05T15:24:08Z</dcterms:created>
  <dcterms:modified xsi:type="dcterms:W3CDTF">2023-05-23T21:44:30Z</dcterms:modified>
</cp:coreProperties>
</file>